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0" r:id="rId2"/>
    <p:sldId id="310" r:id="rId3"/>
    <p:sldId id="439" r:id="rId4"/>
    <p:sldId id="311" r:id="rId5"/>
    <p:sldId id="463" r:id="rId6"/>
    <p:sldId id="441" r:id="rId7"/>
    <p:sldId id="312" r:id="rId8"/>
    <p:sldId id="405" r:id="rId9"/>
    <p:sldId id="408" r:id="rId10"/>
    <p:sldId id="410" r:id="rId11"/>
    <p:sldId id="411" r:id="rId12"/>
    <p:sldId id="427" r:id="rId13"/>
    <p:sldId id="473" r:id="rId14"/>
    <p:sldId id="442" r:id="rId15"/>
    <p:sldId id="429" r:id="rId16"/>
    <p:sldId id="474" r:id="rId17"/>
    <p:sldId id="475" r:id="rId18"/>
    <p:sldId id="430" r:id="rId19"/>
    <p:sldId id="418"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71" r:id="rId34"/>
    <p:sldId id="472" r:id="rId35"/>
    <p:sldId id="468" r:id="rId36"/>
    <p:sldId id="469" r:id="rId37"/>
    <p:sldId id="470" r:id="rId38"/>
    <p:sldId id="460" r:id="rId39"/>
    <p:sldId id="465" r:id="rId40"/>
    <p:sldId id="466" r:id="rId41"/>
    <p:sldId id="467" r:id="rId42"/>
    <p:sldId id="425"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m garnaoui" initials="r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22T11:10:25.990"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B0AD0-FA15-4EC5-B562-9833303ACF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E6ED536E-CA8F-4C53-8F34-559983C0D29F}">
      <dgm:prSet phldrT="[Texte]"/>
      <dgm:spPr/>
      <dgm:t>
        <a:bodyPr/>
        <a:lstStyle/>
        <a:p>
          <a:pPr algn="r" rtl="1"/>
          <a:r>
            <a:rPr lang="ar-TN" dirty="0" smtClean="0"/>
            <a:t>مفهوم الحكومة المفتوحة</a:t>
          </a:r>
          <a:endParaRPr lang="fr-FR" dirty="0"/>
        </a:p>
      </dgm:t>
    </dgm:pt>
    <dgm:pt modelId="{2EE995DC-131B-437F-94D5-E1F2D3E0E929}" type="parTrans" cxnId="{DB31219E-AD8A-4986-8BED-3FEDFAF45010}">
      <dgm:prSet/>
      <dgm:spPr/>
      <dgm:t>
        <a:bodyPr/>
        <a:lstStyle/>
        <a:p>
          <a:endParaRPr lang="fr-FR"/>
        </a:p>
      </dgm:t>
    </dgm:pt>
    <dgm:pt modelId="{ADDBBC36-E2C9-47C7-BC0F-390461AB979E}" type="sibTrans" cxnId="{DB31219E-AD8A-4986-8BED-3FEDFAF45010}">
      <dgm:prSet/>
      <dgm:spPr/>
      <dgm:t>
        <a:bodyPr/>
        <a:lstStyle/>
        <a:p>
          <a:endParaRPr lang="fr-FR"/>
        </a:p>
      </dgm:t>
    </dgm:pt>
    <dgm:pt modelId="{37C3FCF3-2993-4EC8-9606-C8B2B112C3B0}">
      <dgm:prSet phldrT="[Texte]"/>
      <dgm:spPr/>
      <dgm:t>
        <a:bodyPr/>
        <a:lstStyle/>
        <a:p>
          <a:pPr algn="r" rtl="1"/>
          <a:r>
            <a:rPr lang="ar-TN" dirty="0" smtClean="0"/>
            <a:t>شراكة الحكومة المفتوحة</a:t>
          </a:r>
          <a:endParaRPr lang="fr-FR" dirty="0"/>
        </a:p>
      </dgm:t>
    </dgm:pt>
    <dgm:pt modelId="{9C9C907D-8ABA-4C07-9AA5-8733574409E4}" type="parTrans" cxnId="{1DB9975F-A90F-446B-BE3B-E2BABE89851D}">
      <dgm:prSet/>
      <dgm:spPr/>
      <dgm:t>
        <a:bodyPr/>
        <a:lstStyle/>
        <a:p>
          <a:endParaRPr lang="fr-FR"/>
        </a:p>
      </dgm:t>
    </dgm:pt>
    <dgm:pt modelId="{9EDADD2A-B167-48A0-A28B-D27280015F75}" type="sibTrans" cxnId="{1DB9975F-A90F-446B-BE3B-E2BABE89851D}">
      <dgm:prSet/>
      <dgm:spPr/>
      <dgm:t>
        <a:bodyPr/>
        <a:lstStyle/>
        <a:p>
          <a:endParaRPr lang="fr-FR"/>
        </a:p>
      </dgm:t>
    </dgm:pt>
    <dgm:pt modelId="{0BD7E04C-19CE-4544-AF66-7C7517ED5C21}">
      <dgm:prSet phldrT="[Texte]"/>
      <dgm:spPr/>
      <dgm:t>
        <a:bodyPr/>
        <a:lstStyle/>
        <a:p>
          <a:pPr algn="r" rtl="1"/>
          <a:r>
            <a:rPr lang="ar-TN" dirty="0" smtClean="0"/>
            <a:t>شراكة الحكومة المفتوحة بتونس</a:t>
          </a:r>
          <a:endParaRPr lang="fr-FR" dirty="0"/>
        </a:p>
      </dgm:t>
    </dgm:pt>
    <dgm:pt modelId="{6F5531E9-9DD6-4742-89E9-D5B022A64BEC}" type="parTrans" cxnId="{D1C7CEED-C767-4588-886A-42886F502C0C}">
      <dgm:prSet/>
      <dgm:spPr/>
      <dgm:t>
        <a:bodyPr/>
        <a:lstStyle/>
        <a:p>
          <a:endParaRPr lang="fr-FR"/>
        </a:p>
      </dgm:t>
    </dgm:pt>
    <dgm:pt modelId="{B024AB9D-F4E5-42B1-9395-0B91A65FD406}" type="sibTrans" cxnId="{D1C7CEED-C767-4588-886A-42886F502C0C}">
      <dgm:prSet/>
      <dgm:spPr/>
      <dgm:t>
        <a:bodyPr/>
        <a:lstStyle/>
        <a:p>
          <a:endParaRPr lang="fr-FR"/>
        </a:p>
      </dgm:t>
    </dgm:pt>
    <dgm:pt modelId="{EFB46165-3076-420B-B0E9-826AF8E6A0AF}" type="pres">
      <dgm:prSet presAssocID="{783B0AD0-FA15-4EC5-B562-9833303ACF98}" presName="linear" presStyleCnt="0">
        <dgm:presLayoutVars>
          <dgm:dir/>
          <dgm:animLvl val="lvl"/>
          <dgm:resizeHandles val="exact"/>
        </dgm:presLayoutVars>
      </dgm:prSet>
      <dgm:spPr/>
      <dgm:t>
        <a:bodyPr/>
        <a:lstStyle/>
        <a:p>
          <a:endParaRPr lang="fr-FR"/>
        </a:p>
      </dgm:t>
    </dgm:pt>
    <dgm:pt modelId="{833E3CBA-33F5-4EE6-AEC8-FBC2085FEF08}" type="pres">
      <dgm:prSet presAssocID="{E6ED536E-CA8F-4C53-8F34-559983C0D29F}" presName="parentLin" presStyleCnt="0"/>
      <dgm:spPr/>
    </dgm:pt>
    <dgm:pt modelId="{8F6CB57D-E7B1-4344-86EB-20F13FB416C3}" type="pres">
      <dgm:prSet presAssocID="{E6ED536E-CA8F-4C53-8F34-559983C0D29F}" presName="parentLeftMargin" presStyleLbl="node1" presStyleIdx="0" presStyleCnt="3"/>
      <dgm:spPr/>
      <dgm:t>
        <a:bodyPr/>
        <a:lstStyle/>
        <a:p>
          <a:endParaRPr lang="fr-FR"/>
        </a:p>
      </dgm:t>
    </dgm:pt>
    <dgm:pt modelId="{4B36F332-05CD-4B2D-9300-EDB693AA725B}" type="pres">
      <dgm:prSet presAssocID="{E6ED536E-CA8F-4C53-8F34-559983C0D29F}" presName="parentText" presStyleLbl="node1" presStyleIdx="0" presStyleCnt="3">
        <dgm:presLayoutVars>
          <dgm:chMax val="0"/>
          <dgm:bulletEnabled val="1"/>
        </dgm:presLayoutVars>
      </dgm:prSet>
      <dgm:spPr/>
      <dgm:t>
        <a:bodyPr/>
        <a:lstStyle/>
        <a:p>
          <a:endParaRPr lang="fr-FR"/>
        </a:p>
      </dgm:t>
    </dgm:pt>
    <dgm:pt modelId="{FC272015-5A94-49B5-9B07-B6419E344429}" type="pres">
      <dgm:prSet presAssocID="{E6ED536E-CA8F-4C53-8F34-559983C0D29F}" presName="negativeSpace" presStyleCnt="0"/>
      <dgm:spPr/>
    </dgm:pt>
    <dgm:pt modelId="{23575B6C-4422-4634-BF7A-9CB64D468D0C}" type="pres">
      <dgm:prSet presAssocID="{E6ED536E-CA8F-4C53-8F34-559983C0D29F}" presName="childText" presStyleLbl="conFgAcc1" presStyleIdx="0" presStyleCnt="3">
        <dgm:presLayoutVars>
          <dgm:bulletEnabled val="1"/>
        </dgm:presLayoutVars>
      </dgm:prSet>
      <dgm:spPr/>
    </dgm:pt>
    <dgm:pt modelId="{BE1A87C3-B032-4CB2-8474-FD21A6AE6B94}" type="pres">
      <dgm:prSet presAssocID="{ADDBBC36-E2C9-47C7-BC0F-390461AB979E}" presName="spaceBetweenRectangles" presStyleCnt="0"/>
      <dgm:spPr/>
    </dgm:pt>
    <dgm:pt modelId="{6C190112-C2CC-4CB5-B063-20E2C13A0F53}" type="pres">
      <dgm:prSet presAssocID="{37C3FCF3-2993-4EC8-9606-C8B2B112C3B0}" presName="parentLin" presStyleCnt="0"/>
      <dgm:spPr/>
    </dgm:pt>
    <dgm:pt modelId="{E78454F8-B8EE-4903-9BD4-0071506190BF}" type="pres">
      <dgm:prSet presAssocID="{37C3FCF3-2993-4EC8-9606-C8B2B112C3B0}" presName="parentLeftMargin" presStyleLbl="node1" presStyleIdx="0" presStyleCnt="3"/>
      <dgm:spPr/>
      <dgm:t>
        <a:bodyPr/>
        <a:lstStyle/>
        <a:p>
          <a:endParaRPr lang="fr-FR"/>
        </a:p>
      </dgm:t>
    </dgm:pt>
    <dgm:pt modelId="{A7C88777-BC22-4AF6-8C1B-400C03EF5C28}" type="pres">
      <dgm:prSet presAssocID="{37C3FCF3-2993-4EC8-9606-C8B2B112C3B0}" presName="parentText" presStyleLbl="node1" presStyleIdx="1" presStyleCnt="3">
        <dgm:presLayoutVars>
          <dgm:chMax val="0"/>
          <dgm:bulletEnabled val="1"/>
        </dgm:presLayoutVars>
      </dgm:prSet>
      <dgm:spPr/>
      <dgm:t>
        <a:bodyPr/>
        <a:lstStyle/>
        <a:p>
          <a:endParaRPr lang="fr-FR"/>
        </a:p>
      </dgm:t>
    </dgm:pt>
    <dgm:pt modelId="{8B3E779E-F1A6-4D3C-8834-C7479F6876C2}" type="pres">
      <dgm:prSet presAssocID="{37C3FCF3-2993-4EC8-9606-C8B2B112C3B0}" presName="negativeSpace" presStyleCnt="0"/>
      <dgm:spPr/>
    </dgm:pt>
    <dgm:pt modelId="{00A77F47-C082-44A3-80CA-D42A3BA56607}" type="pres">
      <dgm:prSet presAssocID="{37C3FCF3-2993-4EC8-9606-C8B2B112C3B0}" presName="childText" presStyleLbl="conFgAcc1" presStyleIdx="1" presStyleCnt="3">
        <dgm:presLayoutVars>
          <dgm:bulletEnabled val="1"/>
        </dgm:presLayoutVars>
      </dgm:prSet>
      <dgm:spPr/>
    </dgm:pt>
    <dgm:pt modelId="{18424AF1-3F4B-4B2E-B126-1B78321ED9B4}" type="pres">
      <dgm:prSet presAssocID="{9EDADD2A-B167-48A0-A28B-D27280015F75}" presName="spaceBetweenRectangles" presStyleCnt="0"/>
      <dgm:spPr/>
    </dgm:pt>
    <dgm:pt modelId="{76E60F00-BBC2-4283-A28C-8D5E1F7793AD}" type="pres">
      <dgm:prSet presAssocID="{0BD7E04C-19CE-4544-AF66-7C7517ED5C21}" presName="parentLin" presStyleCnt="0"/>
      <dgm:spPr/>
    </dgm:pt>
    <dgm:pt modelId="{6BFECC3A-4B38-4143-8B8F-C0382DBC3C6D}" type="pres">
      <dgm:prSet presAssocID="{0BD7E04C-19CE-4544-AF66-7C7517ED5C21}" presName="parentLeftMargin" presStyleLbl="node1" presStyleIdx="1" presStyleCnt="3"/>
      <dgm:spPr/>
      <dgm:t>
        <a:bodyPr/>
        <a:lstStyle/>
        <a:p>
          <a:endParaRPr lang="fr-FR"/>
        </a:p>
      </dgm:t>
    </dgm:pt>
    <dgm:pt modelId="{A2DF84B3-C9C6-413C-8120-460729F5378E}" type="pres">
      <dgm:prSet presAssocID="{0BD7E04C-19CE-4544-AF66-7C7517ED5C21}" presName="parentText" presStyleLbl="node1" presStyleIdx="2" presStyleCnt="3">
        <dgm:presLayoutVars>
          <dgm:chMax val="0"/>
          <dgm:bulletEnabled val="1"/>
        </dgm:presLayoutVars>
      </dgm:prSet>
      <dgm:spPr/>
      <dgm:t>
        <a:bodyPr/>
        <a:lstStyle/>
        <a:p>
          <a:endParaRPr lang="fr-FR"/>
        </a:p>
      </dgm:t>
    </dgm:pt>
    <dgm:pt modelId="{E62B0487-0FA6-498B-8BBF-FD9DE4F5E092}" type="pres">
      <dgm:prSet presAssocID="{0BD7E04C-19CE-4544-AF66-7C7517ED5C21}" presName="negativeSpace" presStyleCnt="0"/>
      <dgm:spPr/>
    </dgm:pt>
    <dgm:pt modelId="{560F2C45-0A59-45CB-8109-8A5B45B6ADCB}" type="pres">
      <dgm:prSet presAssocID="{0BD7E04C-19CE-4544-AF66-7C7517ED5C21}" presName="childText" presStyleLbl="conFgAcc1" presStyleIdx="2" presStyleCnt="3">
        <dgm:presLayoutVars>
          <dgm:bulletEnabled val="1"/>
        </dgm:presLayoutVars>
      </dgm:prSet>
      <dgm:spPr/>
    </dgm:pt>
  </dgm:ptLst>
  <dgm:cxnLst>
    <dgm:cxn modelId="{1DB9975F-A90F-446B-BE3B-E2BABE89851D}" srcId="{783B0AD0-FA15-4EC5-B562-9833303ACF98}" destId="{37C3FCF3-2993-4EC8-9606-C8B2B112C3B0}" srcOrd="1" destOrd="0" parTransId="{9C9C907D-8ABA-4C07-9AA5-8733574409E4}" sibTransId="{9EDADD2A-B167-48A0-A28B-D27280015F75}"/>
    <dgm:cxn modelId="{AE439F70-04E4-4DBA-8B5D-8260B7FE8E2D}" type="presOf" srcId="{37C3FCF3-2993-4EC8-9606-C8B2B112C3B0}" destId="{E78454F8-B8EE-4903-9BD4-0071506190BF}" srcOrd="0" destOrd="0" presId="urn:microsoft.com/office/officeart/2005/8/layout/list1"/>
    <dgm:cxn modelId="{49AA6474-2543-47F1-BE19-0581910A3712}" type="presOf" srcId="{783B0AD0-FA15-4EC5-B562-9833303ACF98}" destId="{EFB46165-3076-420B-B0E9-826AF8E6A0AF}" srcOrd="0" destOrd="0" presId="urn:microsoft.com/office/officeart/2005/8/layout/list1"/>
    <dgm:cxn modelId="{093AB7B2-EAB8-43A0-987C-615BCACA3BFD}" type="presOf" srcId="{E6ED536E-CA8F-4C53-8F34-559983C0D29F}" destId="{4B36F332-05CD-4B2D-9300-EDB693AA725B}" srcOrd="1" destOrd="0" presId="urn:microsoft.com/office/officeart/2005/8/layout/list1"/>
    <dgm:cxn modelId="{AD8720EC-BC51-41E2-B46E-71E5A3121469}" type="presOf" srcId="{0BD7E04C-19CE-4544-AF66-7C7517ED5C21}" destId="{A2DF84B3-C9C6-413C-8120-460729F5378E}" srcOrd="1" destOrd="0" presId="urn:microsoft.com/office/officeart/2005/8/layout/list1"/>
    <dgm:cxn modelId="{D1C7CEED-C767-4588-886A-42886F502C0C}" srcId="{783B0AD0-FA15-4EC5-B562-9833303ACF98}" destId="{0BD7E04C-19CE-4544-AF66-7C7517ED5C21}" srcOrd="2" destOrd="0" parTransId="{6F5531E9-9DD6-4742-89E9-D5B022A64BEC}" sibTransId="{B024AB9D-F4E5-42B1-9395-0B91A65FD406}"/>
    <dgm:cxn modelId="{D9855F82-C07E-4B17-A788-28BD1E9D9596}" type="presOf" srcId="{0BD7E04C-19CE-4544-AF66-7C7517ED5C21}" destId="{6BFECC3A-4B38-4143-8B8F-C0382DBC3C6D}" srcOrd="0" destOrd="0" presId="urn:microsoft.com/office/officeart/2005/8/layout/list1"/>
    <dgm:cxn modelId="{6FFE1F61-9BE1-48CB-981A-0FF079A6094A}" type="presOf" srcId="{37C3FCF3-2993-4EC8-9606-C8B2B112C3B0}" destId="{A7C88777-BC22-4AF6-8C1B-400C03EF5C28}" srcOrd="1" destOrd="0" presId="urn:microsoft.com/office/officeart/2005/8/layout/list1"/>
    <dgm:cxn modelId="{D447ADCE-B439-44FB-9B1E-1D65E48B5E9B}" type="presOf" srcId="{E6ED536E-CA8F-4C53-8F34-559983C0D29F}" destId="{8F6CB57D-E7B1-4344-86EB-20F13FB416C3}" srcOrd="0" destOrd="0" presId="urn:microsoft.com/office/officeart/2005/8/layout/list1"/>
    <dgm:cxn modelId="{DB31219E-AD8A-4986-8BED-3FEDFAF45010}" srcId="{783B0AD0-FA15-4EC5-B562-9833303ACF98}" destId="{E6ED536E-CA8F-4C53-8F34-559983C0D29F}" srcOrd="0" destOrd="0" parTransId="{2EE995DC-131B-437F-94D5-E1F2D3E0E929}" sibTransId="{ADDBBC36-E2C9-47C7-BC0F-390461AB979E}"/>
    <dgm:cxn modelId="{52063393-B6EF-4770-86F7-549D0A724E42}" type="presParOf" srcId="{EFB46165-3076-420B-B0E9-826AF8E6A0AF}" destId="{833E3CBA-33F5-4EE6-AEC8-FBC2085FEF08}" srcOrd="0" destOrd="0" presId="urn:microsoft.com/office/officeart/2005/8/layout/list1"/>
    <dgm:cxn modelId="{AA34A676-0027-442B-8039-887992D0078A}" type="presParOf" srcId="{833E3CBA-33F5-4EE6-AEC8-FBC2085FEF08}" destId="{8F6CB57D-E7B1-4344-86EB-20F13FB416C3}" srcOrd="0" destOrd="0" presId="urn:microsoft.com/office/officeart/2005/8/layout/list1"/>
    <dgm:cxn modelId="{86DAAF90-5C55-47AE-863D-906C363D4F03}" type="presParOf" srcId="{833E3CBA-33F5-4EE6-AEC8-FBC2085FEF08}" destId="{4B36F332-05CD-4B2D-9300-EDB693AA725B}" srcOrd="1" destOrd="0" presId="urn:microsoft.com/office/officeart/2005/8/layout/list1"/>
    <dgm:cxn modelId="{0D73530E-8D5A-494F-8605-91D1F6C8CC36}" type="presParOf" srcId="{EFB46165-3076-420B-B0E9-826AF8E6A0AF}" destId="{FC272015-5A94-49B5-9B07-B6419E344429}" srcOrd="1" destOrd="0" presId="urn:microsoft.com/office/officeart/2005/8/layout/list1"/>
    <dgm:cxn modelId="{8AC943FD-D29D-4CAC-A8B4-9927437596E1}" type="presParOf" srcId="{EFB46165-3076-420B-B0E9-826AF8E6A0AF}" destId="{23575B6C-4422-4634-BF7A-9CB64D468D0C}" srcOrd="2" destOrd="0" presId="urn:microsoft.com/office/officeart/2005/8/layout/list1"/>
    <dgm:cxn modelId="{E941C239-A485-4158-B774-654E1158A5FF}" type="presParOf" srcId="{EFB46165-3076-420B-B0E9-826AF8E6A0AF}" destId="{BE1A87C3-B032-4CB2-8474-FD21A6AE6B94}" srcOrd="3" destOrd="0" presId="urn:microsoft.com/office/officeart/2005/8/layout/list1"/>
    <dgm:cxn modelId="{6F44A78B-A1F7-4C9B-954F-8E66DB9A1301}" type="presParOf" srcId="{EFB46165-3076-420B-B0E9-826AF8E6A0AF}" destId="{6C190112-C2CC-4CB5-B063-20E2C13A0F53}" srcOrd="4" destOrd="0" presId="urn:microsoft.com/office/officeart/2005/8/layout/list1"/>
    <dgm:cxn modelId="{641238D5-9C26-4A61-9400-863209503512}" type="presParOf" srcId="{6C190112-C2CC-4CB5-B063-20E2C13A0F53}" destId="{E78454F8-B8EE-4903-9BD4-0071506190BF}" srcOrd="0" destOrd="0" presId="urn:microsoft.com/office/officeart/2005/8/layout/list1"/>
    <dgm:cxn modelId="{A9106688-2E1A-4105-8F4F-7CCAAC137DC0}" type="presParOf" srcId="{6C190112-C2CC-4CB5-B063-20E2C13A0F53}" destId="{A7C88777-BC22-4AF6-8C1B-400C03EF5C28}" srcOrd="1" destOrd="0" presId="urn:microsoft.com/office/officeart/2005/8/layout/list1"/>
    <dgm:cxn modelId="{14A8FE57-097B-408A-8C4E-788A5CE04FD2}" type="presParOf" srcId="{EFB46165-3076-420B-B0E9-826AF8E6A0AF}" destId="{8B3E779E-F1A6-4D3C-8834-C7479F6876C2}" srcOrd="5" destOrd="0" presId="urn:microsoft.com/office/officeart/2005/8/layout/list1"/>
    <dgm:cxn modelId="{23C4250A-F323-4F3D-8310-66FA3626CD5C}" type="presParOf" srcId="{EFB46165-3076-420B-B0E9-826AF8E6A0AF}" destId="{00A77F47-C082-44A3-80CA-D42A3BA56607}" srcOrd="6" destOrd="0" presId="urn:microsoft.com/office/officeart/2005/8/layout/list1"/>
    <dgm:cxn modelId="{68DB3FB7-D38C-466E-8D66-D5D396A8E088}" type="presParOf" srcId="{EFB46165-3076-420B-B0E9-826AF8E6A0AF}" destId="{18424AF1-3F4B-4B2E-B126-1B78321ED9B4}" srcOrd="7" destOrd="0" presId="urn:microsoft.com/office/officeart/2005/8/layout/list1"/>
    <dgm:cxn modelId="{CFDF4021-B9CD-4D55-ADE0-38BF02304D39}" type="presParOf" srcId="{EFB46165-3076-420B-B0E9-826AF8E6A0AF}" destId="{76E60F00-BBC2-4283-A28C-8D5E1F7793AD}" srcOrd="8" destOrd="0" presId="urn:microsoft.com/office/officeart/2005/8/layout/list1"/>
    <dgm:cxn modelId="{A353534A-B113-4416-A321-3569E41E0A62}" type="presParOf" srcId="{76E60F00-BBC2-4283-A28C-8D5E1F7793AD}" destId="{6BFECC3A-4B38-4143-8B8F-C0382DBC3C6D}" srcOrd="0" destOrd="0" presId="urn:microsoft.com/office/officeart/2005/8/layout/list1"/>
    <dgm:cxn modelId="{F2DA4F98-85EE-4721-B657-8C05C3706E82}" type="presParOf" srcId="{76E60F00-BBC2-4283-A28C-8D5E1F7793AD}" destId="{A2DF84B3-C9C6-413C-8120-460729F5378E}" srcOrd="1" destOrd="0" presId="urn:microsoft.com/office/officeart/2005/8/layout/list1"/>
    <dgm:cxn modelId="{156C0588-D82F-4889-8B40-B09EEDA8D57F}" type="presParOf" srcId="{EFB46165-3076-420B-B0E9-826AF8E6A0AF}" destId="{E62B0487-0FA6-498B-8BBF-FD9DE4F5E092}" srcOrd="9" destOrd="0" presId="urn:microsoft.com/office/officeart/2005/8/layout/list1"/>
    <dgm:cxn modelId="{373EAB34-6C88-4ABA-99DF-A86964389B2F}" type="presParOf" srcId="{EFB46165-3076-420B-B0E9-826AF8E6A0AF}" destId="{560F2C45-0A59-45CB-8109-8A5B45B6ADC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8F85BD-3D79-4C9C-8A2A-7C8BCAAB9AB1}"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fr-FR"/>
        </a:p>
      </dgm:t>
    </dgm:pt>
    <dgm:pt modelId="{F96A1170-D9E8-4150-AC11-2CA192937492}">
      <dgm:prSet phldrT="[Texte]"/>
      <dgm:spPr/>
      <dgm:t>
        <a:bodyPr/>
        <a:lstStyle/>
        <a:p>
          <a:r>
            <a:rPr lang="ar-SA" altLang="fr-FR" b="1" dirty="0" smtClean="0"/>
            <a:t>الاقتصادي</a:t>
          </a:r>
          <a:endParaRPr lang="fr-FR" dirty="0"/>
        </a:p>
      </dgm:t>
    </dgm:pt>
    <dgm:pt modelId="{B4309321-E1E1-4C56-958C-1C8F89AA765D}" type="parTrans" cxnId="{86386958-B6D5-4DA4-9232-E095CC16FD80}">
      <dgm:prSet/>
      <dgm:spPr/>
      <dgm:t>
        <a:bodyPr/>
        <a:lstStyle/>
        <a:p>
          <a:endParaRPr lang="fr-FR"/>
        </a:p>
      </dgm:t>
    </dgm:pt>
    <dgm:pt modelId="{1EA8C504-4D3D-4B99-A95F-287C8CB683BE}" type="sibTrans" cxnId="{86386958-B6D5-4DA4-9232-E095CC16FD80}">
      <dgm:prSet/>
      <dgm:spPr/>
      <dgm:t>
        <a:bodyPr/>
        <a:lstStyle/>
        <a:p>
          <a:endParaRPr lang="fr-FR"/>
        </a:p>
      </dgm:t>
    </dgm:pt>
    <dgm:pt modelId="{48AA098B-BEEA-4F50-86B6-B73BAF48854D}">
      <dgm:prSet phldrT="[Texte]" custT="1"/>
      <dgm:spPr/>
      <dgm:t>
        <a:bodyPr/>
        <a:lstStyle/>
        <a:p>
          <a:pPr algn="r" rtl="1"/>
          <a:r>
            <a:rPr lang="ar-TN" altLang="fr-FR" sz="1600" b="1" i="1" dirty="0" smtClean="0"/>
            <a:t>تحسين مناخ الأعمال، خلق فرص شغل جديدة من خلال المؤسسات الناسئة</a:t>
          </a:r>
          <a:endParaRPr lang="fr-FR" sz="1600" b="1" i="1" dirty="0"/>
        </a:p>
      </dgm:t>
    </dgm:pt>
    <dgm:pt modelId="{58D11120-D92E-4596-AA8C-21F28DABE6A5}" type="parTrans" cxnId="{C3C1B631-C0AB-42FC-8BC6-C50B716CD9B3}">
      <dgm:prSet/>
      <dgm:spPr/>
      <dgm:t>
        <a:bodyPr/>
        <a:lstStyle/>
        <a:p>
          <a:endParaRPr lang="fr-FR"/>
        </a:p>
      </dgm:t>
    </dgm:pt>
    <dgm:pt modelId="{77F4CE24-536A-413A-A4F3-F35BAAB11538}" type="sibTrans" cxnId="{C3C1B631-C0AB-42FC-8BC6-C50B716CD9B3}">
      <dgm:prSet/>
      <dgm:spPr/>
      <dgm:t>
        <a:bodyPr/>
        <a:lstStyle/>
        <a:p>
          <a:endParaRPr lang="fr-FR"/>
        </a:p>
      </dgm:t>
    </dgm:pt>
    <dgm:pt modelId="{5F239D5B-C152-4EE2-95D5-AE5F90D9FC4F}">
      <dgm:prSet phldrT="[Texte]"/>
      <dgm:spPr/>
      <dgm:t>
        <a:bodyPr/>
        <a:lstStyle/>
        <a:p>
          <a:r>
            <a:rPr lang="ar-SA" altLang="fr-FR" b="1" dirty="0" smtClean="0"/>
            <a:t>السياسي</a:t>
          </a:r>
          <a:endParaRPr lang="fr-FR" dirty="0"/>
        </a:p>
      </dgm:t>
    </dgm:pt>
    <dgm:pt modelId="{24AF9D65-DCE6-40F3-858A-B77E77955A04}" type="parTrans" cxnId="{1E553412-4FA6-4129-B45F-F22B868C6716}">
      <dgm:prSet/>
      <dgm:spPr/>
      <dgm:t>
        <a:bodyPr/>
        <a:lstStyle/>
        <a:p>
          <a:endParaRPr lang="fr-FR"/>
        </a:p>
      </dgm:t>
    </dgm:pt>
    <dgm:pt modelId="{229F89C2-683D-4474-B7CA-38844CD83364}" type="sibTrans" cxnId="{1E553412-4FA6-4129-B45F-F22B868C6716}">
      <dgm:prSet/>
      <dgm:spPr/>
      <dgm:t>
        <a:bodyPr/>
        <a:lstStyle/>
        <a:p>
          <a:endParaRPr lang="fr-FR"/>
        </a:p>
      </dgm:t>
    </dgm:pt>
    <dgm:pt modelId="{3D4175CD-134C-406C-96EB-B8BFB40B4391}">
      <dgm:prSet phldrT="[Texte]"/>
      <dgm:spPr/>
      <dgm:t>
        <a:bodyPr/>
        <a:lstStyle/>
        <a:p>
          <a:endParaRPr lang="ar-TN" b="1" dirty="0" smtClean="0"/>
        </a:p>
        <a:p>
          <a:r>
            <a:rPr lang="ar-TN" b="1" dirty="0" smtClean="0"/>
            <a:t>الاداري</a:t>
          </a:r>
          <a:endParaRPr lang="fr-FR" b="1" dirty="0"/>
        </a:p>
      </dgm:t>
    </dgm:pt>
    <dgm:pt modelId="{BB0965FB-E813-4220-B8C6-3253291EC959}" type="parTrans" cxnId="{06C91A69-577A-450A-AFC2-59D45EC7E788}">
      <dgm:prSet/>
      <dgm:spPr/>
      <dgm:t>
        <a:bodyPr/>
        <a:lstStyle/>
        <a:p>
          <a:endParaRPr lang="fr-FR"/>
        </a:p>
      </dgm:t>
    </dgm:pt>
    <dgm:pt modelId="{D1B968D8-2C23-421F-8EB4-1D850E501452}" type="sibTrans" cxnId="{06C91A69-577A-450A-AFC2-59D45EC7E788}">
      <dgm:prSet/>
      <dgm:spPr/>
      <dgm:t>
        <a:bodyPr/>
        <a:lstStyle/>
        <a:p>
          <a:endParaRPr lang="fr-FR"/>
        </a:p>
      </dgm:t>
    </dgm:pt>
    <dgm:pt modelId="{12201974-34A5-4B02-B837-E8E1B40EFD6A}">
      <dgm:prSet phldrT="[Texte]" custT="1"/>
      <dgm:spPr/>
      <dgm:t>
        <a:bodyPr/>
        <a:lstStyle/>
        <a:p>
          <a:pPr algn="r" rtl="1"/>
          <a:r>
            <a:rPr lang="ar-TN" altLang="fr-FR" sz="1600" b="1" i="1" dirty="0" smtClean="0"/>
            <a:t>تطوير أساليب التصرف وتحسين جودة الخدمات</a:t>
          </a:r>
          <a:endParaRPr lang="fr-FR" sz="1600" b="1" i="1" dirty="0"/>
        </a:p>
      </dgm:t>
    </dgm:pt>
    <dgm:pt modelId="{4B7235C7-DECE-46AF-BFB7-7EE33AD90DFB}" type="parTrans" cxnId="{714DCB43-FB2A-4188-AA37-67976E7C6DB1}">
      <dgm:prSet/>
      <dgm:spPr/>
      <dgm:t>
        <a:bodyPr/>
        <a:lstStyle/>
        <a:p>
          <a:endParaRPr lang="fr-FR"/>
        </a:p>
      </dgm:t>
    </dgm:pt>
    <dgm:pt modelId="{50C89ACA-808F-4BAD-A71C-074DE2DE7A97}" type="sibTrans" cxnId="{714DCB43-FB2A-4188-AA37-67976E7C6DB1}">
      <dgm:prSet/>
      <dgm:spPr/>
      <dgm:t>
        <a:bodyPr/>
        <a:lstStyle/>
        <a:p>
          <a:endParaRPr lang="fr-FR"/>
        </a:p>
      </dgm:t>
    </dgm:pt>
    <dgm:pt modelId="{75C054FA-4F2C-4D3C-8D14-37A2ED277CA9}">
      <dgm:prSet phldrT="[Texte]"/>
      <dgm:spPr/>
      <dgm:t>
        <a:bodyPr/>
        <a:lstStyle/>
        <a:p>
          <a:endParaRPr lang="ar-TN" b="1" dirty="0" smtClean="0"/>
        </a:p>
        <a:p>
          <a:r>
            <a:rPr lang="ar-TN" b="1" dirty="0" smtClean="0"/>
            <a:t>التكنولوجي "التجديد"</a:t>
          </a:r>
          <a:endParaRPr lang="fr-FR" b="1" dirty="0"/>
        </a:p>
      </dgm:t>
    </dgm:pt>
    <dgm:pt modelId="{476E9390-4A7B-44DF-A9B3-38F5826F282D}" type="parTrans" cxnId="{7C35152F-A6D4-41FA-A2BC-986E467583F1}">
      <dgm:prSet/>
      <dgm:spPr/>
      <dgm:t>
        <a:bodyPr/>
        <a:lstStyle/>
        <a:p>
          <a:endParaRPr lang="fr-FR"/>
        </a:p>
      </dgm:t>
    </dgm:pt>
    <dgm:pt modelId="{A7E781B1-A386-4871-82CC-10830F85CC66}" type="sibTrans" cxnId="{7C35152F-A6D4-41FA-A2BC-986E467583F1}">
      <dgm:prSet/>
      <dgm:spPr/>
      <dgm:t>
        <a:bodyPr/>
        <a:lstStyle/>
        <a:p>
          <a:endParaRPr lang="fr-FR"/>
        </a:p>
      </dgm:t>
    </dgm:pt>
    <dgm:pt modelId="{5634F414-C529-479E-B605-2EE1E0B78D01}">
      <dgm:prSet phldrT="[Texte]" custT="1"/>
      <dgm:spPr/>
      <dgm:t>
        <a:bodyPr/>
        <a:lstStyle/>
        <a:p>
          <a:pPr algn="r" rtl="1"/>
          <a:r>
            <a:rPr lang="ar-TN" altLang="fr-FR" sz="1600" b="1" i="1" dirty="0" smtClean="0"/>
            <a:t>تطوير منظومات وخدمات جديدة وذات قيمة مضافة</a:t>
          </a:r>
          <a:endParaRPr lang="fr-FR" sz="1600" b="1" i="1" dirty="0"/>
        </a:p>
      </dgm:t>
    </dgm:pt>
    <dgm:pt modelId="{BF13518F-A314-46A5-BA4D-AE29AC69CA51}" type="parTrans" cxnId="{8F92B131-B2B4-424C-8DFA-AE212430138E}">
      <dgm:prSet/>
      <dgm:spPr/>
      <dgm:t>
        <a:bodyPr/>
        <a:lstStyle/>
        <a:p>
          <a:endParaRPr lang="fr-FR"/>
        </a:p>
      </dgm:t>
    </dgm:pt>
    <dgm:pt modelId="{850A11DC-B4D5-4CA0-B3D0-5CBC7533DD7B}" type="sibTrans" cxnId="{8F92B131-B2B4-424C-8DFA-AE212430138E}">
      <dgm:prSet/>
      <dgm:spPr/>
      <dgm:t>
        <a:bodyPr/>
        <a:lstStyle/>
        <a:p>
          <a:endParaRPr lang="fr-FR"/>
        </a:p>
      </dgm:t>
    </dgm:pt>
    <dgm:pt modelId="{980702E9-76B8-4EBC-974C-61E03495FC4D}">
      <dgm:prSet phldrT="[Texte]" custT="1"/>
      <dgm:spPr/>
      <dgm:t>
        <a:bodyPr/>
        <a:lstStyle/>
        <a:p>
          <a:pPr algn="r" rtl="1"/>
          <a:r>
            <a:rPr lang="ar-SA" altLang="fr-FR" sz="1600" b="1" i="1" dirty="0" smtClean="0"/>
            <a:t>تعزيز الشفافية</a:t>
          </a:r>
          <a:r>
            <a:rPr lang="ar-TN" altLang="fr-FR" sz="1600" b="1" i="1" dirty="0" smtClean="0"/>
            <a:t> </a:t>
          </a:r>
          <a:r>
            <a:rPr lang="ar-TN" altLang="fr-FR" sz="1200" b="1" i="1" dirty="0" smtClean="0"/>
            <a:t>(حق النفاذ إلى المعلومة+ البيانات المفتوحة)</a:t>
          </a:r>
          <a:r>
            <a:rPr lang="ar-SA" altLang="fr-FR" sz="1200" b="1" i="1" dirty="0" smtClean="0"/>
            <a:t> </a:t>
          </a:r>
          <a:r>
            <a:rPr lang="ar-SA" altLang="fr-FR" sz="1600" b="1" i="1" dirty="0" smtClean="0"/>
            <a:t>والديمقراطيّة التشـاركيّة</a:t>
          </a:r>
          <a:r>
            <a:rPr lang="ar-TN" altLang="fr-FR" sz="1600" b="1" i="1" dirty="0" smtClean="0"/>
            <a:t> </a:t>
          </a:r>
          <a:endParaRPr lang="fr-FR" sz="1600" dirty="0"/>
        </a:p>
      </dgm:t>
    </dgm:pt>
    <dgm:pt modelId="{F657AD0C-0916-44CE-891A-7E159E588FF9}" type="sibTrans" cxnId="{F98AC2C3-26F7-44BA-99FD-F7714784CEA2}">
      <dgm:prSet/>
      <dgm:spPr/>
      <dgm:t>
        <a:bodyPr/>
        <a:lstStyle/>
        <a:p>
          <a:endParaRPr lang="fr-FR"/>
        </a:p>
      </dgm:t>
    </dgm:pt>
    <dgm:pt modelId="{7C2AAA88-A867-49EF-9C09-05BAE3FCCB01}" type="parTrans" cxnId="{F98AC2C3-26F7-44BA-99FD-F7714784CEA2}">
      <dgm:prSet/>
      <dgm:spPr/>
      <dgm:t>
        <a:bodyPr/>
        <a:lstStyle/>
        <a:p>
          <a:endParaRPr lang="fr-FR"/>
        </a:p>
      </dgm:t>
    </dgm:pt>
    <dgm:pt modelId="{BBC06D15-57B4-448C-8591-0AA7AAD7B289}" type="pres">
      <dgm:prSet presAssocID="{008F85BD-3D79-4C9C-8A2A-7C8BCAAB9AB1}" presName="cycleMatrixDiagram" presStyleCnt="0">
        <dgm:presLayoutVars>
          <dgm:chMax val="1"/>
          <dgm:dir/>
          <dgm:animLvl val="lvl"/>
          <dgm:resizeHandles val="exact"/>
        </dgm:presLayoutVars>
      </dgm:prSet>
      <dgm:spPr/>
      <dgm:t>
        <a:bodyPr/>
        <a:lstStyle/>
        <a:p>
          <a:endParaRPr lang="fr-FR"/>
        </a:p>
      </dgm:t>
    </dgm:pt>
    <dgm:pt modelId="{73A89E65-3E38-44F1-B80A-6DDBFABE4F30}" type="pres">
      <dgm:prSet presAssocID="{008F85BD-3D79-4C9C-8A2A-7C8BCAAB9AB1}" presName="children" presStyleCnt="0"/>
      <dgm:spPr/>
    </dgm:pt>
    <dgm:pt modelId="{1FC2B32F-C235-4AEF-8388-F9A43946AC72}" type="pres">
      <dgm:prSet presAssocID="{008F85BD-3D79-4C9C-8A2A-7C8BCAAB9AB1}" presName="child1group" presStyleCnt="0"/>
      <dgm:spPr/>
    </dgm:pt>
    <dgm:pt modelId="{FF294CE6-D792-48CB-9295-BAC0A7BD41CD}" type="pres">
      <dgm:prSet presAssocID="{008F85BD-3D79-4C9C-8A2A-7C8BCAAB9AB1}" presName="child1" presStyleLbl="bgAcc1" presStyleIdx="0" presStyleCnt="4" custScaleX="125872" custLinFactNeighborX="-10055" custLinFactNeighborY="1165"/>
      <dgm:spPr/>
      <dgm:t>
        <a:bodyPr/>
        <a:lstStyle/>
        <a:p>
          <a:endParaRPr lang="fr-FR"/>
        </a:p>
      </dgm:t>
    </dgm:pt>
    <dgm:pt modelId="{FAB962C5-836A-49A9-AA95-5A8C10B94B6E}" type="pres">
      <dgm:prSet presAssocID="{008F85BD-3D79-4C9C-8A2A-7C8BCAAB9AB1}" presName="child1Text" presStyleLbl="bgAcc1" presStyleIdx="0" presStyleCnt="4">
        <dgm:presLayoutVars>
          <dgm:bulletEnabled val="1"/>
        </dgm:presLayoutVars>
      </dgm:prSet>
      <dgm:spPr/>
      <dgm:t>
        <a:bodyPr/>
        <a:lstStyle/>
        <a:p>
          <a:endParaRPr lang="fr-FR"/>
        </a:p>
      </dgm:t>
    </dgm:pt>
    <dgm:pt modelId="{852A0AC8-09F9-4C09-8BD2-C2151C2D891B}" type="pres">
      <dgm:prSet presAssocID="{008F85BD-3D79-4C9C-8A2A-7C8BCAAB9AB1}" presName="child2group" presStyleCnt="0"/>
      <dgm:spPr/>
    </dgm:pt>
    <dgm:pt modelId="{E82E32F5-966B-4831-AC26-88F39105A0CD}" type="pres">
      <dgm:prSet presAssocID="{008F85BD-3D79-4C9C-8A2A-7C8BCAAB9AB1}" presName="child2" presStyleLbl="bgAcc1" presStyleIdx="1" presStyleCnt="4" custScaleX="127213"/>
      <dgm:spPr/>
      <dgm:t>
        <a:bodyPr/>
        <a:lstStyle/>
        <a:p>
          <a:endParaRPr lang="fr-FR"/>
        </a:p>
      </dgm:t>
    </dgm:pt>
    <dgm:pt modelId="{386C0B07-3424-4DD0-94D2-CC5CE977DD5B}" type="pres">
      <dgm:prSet presAssocID="{008F85BD-3D79-4C9C-8A2A-7C8BCAAB9AB1}" presName="child2Text" presStyleLbl="bgAcc1" presStyleIdx="1" presStyleCnt="4">
        <dgm:presLayoutVars>
          <dgm:bulletEnabled val="1"/>
        </dgm:presLayoutVars>
      </dgm:prSet>
      <dgm:spPr/>
      <dgm:t>
        <a:bodyPr/>
        <a:lstStyle/>
        <a:p>
          <a:endParaRPr lang="fr-FR"/>
        </a:p>
      </dgm:t>
    </dgm:pt>
    <dgm:pt modelId="{63304394-6371-41D5-A5CB-414502CA93E9}" type="pres">
      <dgm:prSet presAssocID="{008F85BD-3D79-4C9C-8A2A-7C8BCAAB9AB1}" presName="child3group" presStyleCnt="0"/>
      <dgm:spPr/>
    </dgm:pt>
    <dgm:pt modelId="{C0146E2A-9598-455D-A395-7272AD614470}" type="pres">
      <dgm:prSet presAssocID="{008F85BD-3D79-4C9C-8A2A-7C8BCAAB9AB1}" presName="child3" presStyleLbl="bgAcc1" presStyleIdx="2" presStyleCnt="4" custScaleX="122095" custLinFactNeighborX="3732" custLinFactNeighborY="-2093"/>
      <dgm:spPr/>
      <dgm:t>
        <a:bodyPr/>
        <a:lstStyle/>
        <a:p>
          <a:endParaRPr lang="fr-FR"/>
        </a:p>
      </dgm:t>
    </dgm:pt>
    <dgm:pt modelId="{20253592-6D55-41ED-813E-A03F00C488EB}" type="pres">
      <dgm:prSet presAssocID="{008F85BD-3D79-4C9C-8A2A-7C8BCAAB9AB1}" presName="child3Text" presStyleLbl="bgAcc1" presStyleIdx="2" presStyleCnt="4">
        <dgm:presLayoutVars>
          <dgm:bulletEnabled val="1"/>
        </dgm:presLayoutVars>
      </dgm:prSet>
      <dgm:spPr/>
      <dgm:t>
        <a:bodyPr/>
        <a:lstStyle/>
        <a:p>
          <a:endParaRPr lang="fr-FR"/>
        </a:p>
      </dgm:t>
    </dgm:pt>
    <dgm:pt modelId="{E8E7D0F7-4BF2-40F5-A890-E36227FEF837}" type="pres">
      <dgm:prSet presAssocID="{008F85BD-3D79-4C9C-8A2A-7C8BCAAB9AB1}" presName="child4group" presStyleCnt="0"/>
      <dgm:spPr/>
    </dgm:pt>
    <dgm:pt modelId="{B17ABC64-73FC-4853-8A6C-6014C33C5C2C}" type="pres">
      <dgm:prSet presAssocID="{008F85BD-3D79-4C9C-8A2A-7C8BCAAB9AB1}" presName="child4" presStyleLbl="bgAcc1" presStyleIdx="3" presStyleCnt="4" custScaleX="129148" custLinFactNeighborX="-6153" custLinFactNeighborY="-2093"/>
      <dgm:spPr/>
      <dgm:t>
        <a:bodyPr/>
        <a:lstStyle/>
        <a:p>
          <a:endParaRPr lang="fr-FR"/>
        </a:p>
      </dgm:t>
    </dgm:pt>
    <dgm:pt modelId="{AA137CBF-AD36-46DA-A0C1-6A1B34852534}" type="pres">
      <dgm:prSet presAssocID="{008F85BD-3D79-4C9C-8A2A-7C8BCAAB9AB1}" presName="child4Text" presStyleLbl="bgAcc1" presStyleIdx="3" presStyleCnt="4">
        <dgm:presLayoutVars>
          <dgm:bulletEnabled val="1"/>
        </dgm:presLayoutVars>
      </dgm:prSet>
      <dgm:spPr/>
      <dgm:t>
        <a:bodyPr/>
        <a:lstStyle/>
        <a:p>
          <a:endParaRPr lang="fr-FR"/>
        </a:p>
      </dgm:t>
    </dgm:pt>
    <dgm:pt modelId="{7C135D25-CE40-4C04-8B42-A87F7DE1C859}" type="pres">
      <dgm:prSet presAssocID="{008F85BD-3D79-4C9C-8A2A-7C8BCAAB9AB1}" presName="childPlaceholder" presStyleCnt="0"/>
      <dgm:spPr/>
    </dgm:pt>
    <dgm:pt modelId="{02C57615-8B6C-4593-B0C7-BE537CE1EEB2}" type="pres">
      <dgm:prSet presAssocID="{008F85BD-3D79-4C9C-8A2A-7C8BCAAB9AB1}" presName="circle" presStyleCnt="0"/>
      <dgm:spPr/>
    </dgm:pt>
    <dgm:pt modelId="{3496A2B4-7553-4D4F-B148-A22C2FA076B0}" type="pres">
      <dgm:prSet presAssocID="{008F85BD-3D79-4C9C-8A2A-7C8BCAAB9AB1}" presName="quadrant1" presStyleLbl="node1" presStyleIdx="0" presStyleCnt="4">
        <dgm:presLayoutVars>
          <dgm:chMax val="1"/>
          <dgm:bulletEnabled val="1"/>
        </dgm:presLayoutVars>
      </dgm:prSet>
      <dgm:spPr/>
      <dgm:t>
        <a:bodyPr/>
        <a:lstStyle/>
        <a:p>
          <a:endParaRPr lang="fr-FR"/>
        </a:p>
      </dgm:t>
    </dgm:pt>
    <dgm:pt modelId="{832F24A2-A073-400B-9FB3-91EAB219DD6C}" type="pres">
      <dgm:prSet presAssocID="{008F85BD-3D79-4C9C-8A2A-7C8BCAAB9AB1}" presName="quadrant2" presStyleLbl="node1" presStyleIdx="1" presStyleCnt="4">
        <dgm:presLayoutVars>
          <dgm:chMax val="1"/>
          <dgm:bulletEnabled val="1"/>
        </dgm:presLayoutVars>
      </dgm:prSet>
      <dgm:spPr/>
      <dgm:t>
        <a:bodyPr/>
        <a:lstStyle/>
        <a:p>
          <a:endParaRPr lang="fr-FR"/>
        </a:p>
      </dgm:t>
    </dgm:pt>
    <dgm:pt modelId="{BE5E6689-31A9-4EC4-BB6C-E3B0D4461BC5}" type="pres">
      <dgm:prSet presAssocID="{008F85BD-3D79-4C9C-8A2A-7C8BCAAB9AB1}" presName="quadrant3" presStyleLbl="node1" presStyleIdx="2" presStyleCnt="4">
        <dgm:presLayoutVars>
          <dgm:chMax val="1"/>
          <dgm:bulletEnabled val="1"/>
        </dgm:presLayoutVars>
      </dgm:prSet>
      <dgm:spPr/>
      <dgm:t>
        <a:bodyPr/>
        <a:lstStyle/>
        <a:p>
          <a:endParaRPr lang="fr-FR"/>
        </a:p>
      </dgm:t>
    </dgm:pt>
    <dgm:pt modelId="{C307B8AC-53E2-4204-95A4-93C97FFE3632}" type="pres">
      <dgm:prSet presAssocID="{008F85BD-3D79-4C9C-8A2A-7C8BCAAB9AB1}" presName="quadrant4" presStyleLbl="node1" presStyleIdx="3" presStyleCnt="4">
        <dgm:presLayoutVars>
          <dgm:chMax val="1"/>
          <dgm:bulletEnabled val="1"/>
        </dgm:presLayoutVars>
      </dgm:prSet>
      <dgm:spPr/>
      <dgm:t>
        <a:bodyPr/>
        <a:lstStyle/>
        <a:p>
          <a:endParaRPr lang="fr-FR"/>
        </a:p>
      </dgm:t>
    </dgm:pt>
    <dgm:pt modelId="{F5533B9C-C2CB-46D5-B932-8DFD6F526175}" type="pres">
      <dgm:prSet presAssocID="{008F85BD-3D79-4C9C-8A2A-7C8BCAAB9AB1}" presName="quadrantPlaceholder" presStyleCnt="0"/>
      <dgm:spPr/>
    </dgm:pt>
    <dgm:pt modelId="{8D0E621E-920A-4092-AA69-3141EBB0CCD2}" type="pres">
      <dgm:prSet presAssocID="{008F85BD-3D79-4C9C-8A2A-7C8BCAAB9AB1}" presName="center1" presStyleLbl="fgShp" presStyleIdx="0" presStyleCnt="2"/>
      <dgm:spPr/>
    </dgm:pt>
    <dgm:pt modelId="{6DA4716C-81D0-4B9C-9911-D368D6329A46}" type="pres">
      <dgm:prSet presAssocID="{008F85BD-3D79-4C9C-8A2A-7C8BCAAB9AB1}" presName="center2" presStyleLbl="fgShp" presStyleIdx="1" presStyleCnt="2" custScaleX="253833" custScaleY="158472"/>
      <dgm:spPr>
        <a:prstGeom prst="ellipse">
          <a:avLst/>
        </a:prstGeom>
      </dgm:spPr>
    </dgm:pt>
  </dgm:ptLst>
  <dgm:cxnLst>
    <dgm:cxn modelId="{8F92B131-B2B4-424C-8DFA-AE212430138E}" srcId="{75C054FA-4F2C-4D3C-8D14-37A2ED277CA9}" destId="{5634F414-C529-479E-B605-2EE1E0B78D01}" srcOrd="0" destOrd="0" parTransId="{BF13518F-A314-46A5-BA4D-AE29AC69CA51}" sibTransId="{850A11DC-B4D5-4CA0-B3D0-5CBC7533DD7B}"/>
    <dgm:cxn modelId="{06C91A69-577A-450A-AFC2-59D45EC7E788}" srcId="{008F85BD-3D79-4C9C-8A2A-7C8BCAAB9AB1}" destId="{3D4175CD-134C-406C-96EB-B8BFB40B4391}" srcOrd="2" destOrd="0" parTransId="{BB0965FB-E813-4220-B8C6-3253291EC959}" sibTransId="{D1B968D8-2C23-421F-8EB4-1D850E501452}"/>
    <dgm:cxn modelId="{6274957B-7297-40A9-86B0-7D044927563A}" type="presOf" srcId="{3D4175CD-134C-406C-96EB-B8BFB40B4391}" destId="{BE5E6689-31A9-4EC4-BB6C-E3B0D4461BC5}" srcOrd="0" destOrd="0" presId="urn:microsoft.com/office/officeart/2005/8/layout/cycle4"/>
    <dgm:cxn modelId="{70F1D5D4-B698-43A2-B269-BE3496FC7DCE}" type="presOf" srcId="{008F85BD-3D79-4C9C-8A2A-7C8BCAAB9AB1}" destId="{BBC06D15-57B4-448C-8591-0AA7AAD7B289}" srcOrd="0" destOrd="0" presId="urn:microsoft.com/office/officeart/2005/8/layout/cycle4"/>
    <dgm:cxn modelId="{0F29FB6A-7F26-4D26-9198-03F159C31D76}" type="presOf" srcId="{980702E9-76B8-4EBC-974C-61E03495FC4D}" destId="{386C0B07-3424-4DD0-94D2-CC5CE977DD5B}" srcOrd="1" destOrd="0" presId="urn:microsoft.com/office/officeart/2005/8/layout/cycle4"/>
    <dgm:cxn modelId="{5D898544-A5F7-485E-B840-75133F8B60FE}" type="presOf" srcId="{5634F414-C529-479E-B605-2EE1E0B78D01}" destId="{AA137CBF-AD36-46DA-A0C1-6A1B34852534}" srcOrd="1" destOrd="0" presId="urn:microsoft.com/office/officeart/2005/8/layout/cycle4"/>
    <dgm:cxn modelId="{5D4A2C0F-0084-4626-A69F-EFD1F3AA0CAC}" type="presOf" srcId="{48AA098B-BEEA-4F50-86B6-B73BAF48854D}" destId="{FAB962C5-836A-49A9-AA95-5A8C10B94B6E}" srcOrd="1" destOrd="0" presId="urn:microsoft.com/office/officeart/2005/8/layout/cycle4"/>
    <dgm:cxn modelId="{D0ED3BF7-A239-44F5-9F5D-08C7EC3489E0}" type="presOf" srcId="{12201974-34A5-4B02-B837-E8E1B40EFD6A}" destId="{C0146E2A-9598-455D-A395-7272AD614470}" srcOrd="0" destOrd="0" presId="urn:microsoft.com/office/officeart/2005/8/layout/cycle4"/>
    <dgm:cxn modelId="{9740BE55-8884-414A-871B-8575D2FE2DB3}" type="presOf" srcId="{F96A1170-D9E8-4150-AC11-2CA192937492}" destId="{3496A2B4-7553-4D4F-B148-A22C2FA076B0}" srcOrd="0" destOrd="0" presId="urn:microsoft.com/office/officeart/2005/8/layout/cycle4"/>
    <dgm:cxn modelId="{714DCB43-FB2A-4188-AA37-67976E7C6DB1}" srcId="{3D4175CD-134C-406C-96EB-B8BFB40B4391}" destId="{12201974-34A5-4B02-B837-E8E1B40EFD6A}" srcOrd="0" destOrd="0" parTransId="{4B7235C7-DECE-46AF-BFB7-7EE33AD90DFB}" sibTransId="{50C89ACA-808F-4BAD-A71C-074DE2DE7A97}"/>
    <dgm:cxn modelId="{86386958-B6D5-4DA4-9232-E095CC16FD80}" srcId="{008F85BD-3D79-4C9C-8A2A-7C8BCAAB9AB1}" destId="{F96A1170-D9E8-4150-AC11-2CA192937492}" srcOrd="0" destOrd="0" parTransId="{B4309321-E1E1-4C56-958C-1C8F89AA765D}" sibTransId="{1EA8C504-4D3D-4B99-A95F-287C8CB683BE}"/>
    <dgm:cxn modelId="{F98AC2C3-26F7-44BA-99FD-F7714784CEA2}" srcId="{5F239D5B-C152-4EE2-95D5-AE5F90D9FC4F}" destId="{980702E9-76B8-4EBC-974C-61E03495FC4D}" srcOrd="0" destOrd="0" parTransId="{7C2AAA88-A867-49EF-9C09-05BAE3FCCB01}" sibTransId="{F657AD0C-0916-44CE-891A-7E159E588FF9}"/>
    <dgm:cxn modelId="{33961388-2609-489D-9645-4FBB064543CF}" type="presOf" srcId="{12201974-34A5-4B02-B837-E8E1B40EFD6A}" destId="{20253592-6D55-41ED-813E-A03F00C488EB}" srcOrd="1" destOrd="0" presId="urn:microsoft.com/office/officeart/2005/8/layout/cycle4"/>
    <dgm:cxn modelId="{55E86519-4219-4074-A842-7256A6C69CD4}" type="presOf" srcId="{5F239D5B-C152-4EE2-95D5-AE5F90D9FC4F}" destId="{832F24A2-A073-400B-9FB3-91EAB219DD6C}" srcOrd="0" destOrd="0" presId="urn:microsoft.com/office/officeart/2005/8/layout/cycle4"/>
    <dgm:cxn modelId="{A9A0DE5A-11D6-4547-8321-9C184815815B}" type="presOf" srcId="{48AA098B-BEEA-4F50-86B6-B73BAF48854D}" destId="{FF294CE6-D792-48CB-9295-BAC0A7BD41CD}" srcOrd="0" destOrd="0" presId="urn:microsoft.com/office/officeart/2005/8/layout/cycle4"/>
    <dgm:cxn modelId="{C3C1B631-C0AB-42FC-8BC6-C50B716CD9B3}" srcId="{F96A1170-D9E8-4150-AC11-2CA192937492}" destId="{48AA098B-BEEA-4F50-86B6-B73BAF48854D}" srcOrd="0" destOrd="0" parTransId="{58D11120-D92E-4596-AA8C-21F28DABE6A5}" sibTransId="{77F4CE24-536A-413A-A4F3-F35BAAB11538}"/>
    <dgm:cxn modelId="{1E553412-4FA6-4129-B45F-F22B868C6716}" srcId="{008F85BD-3D79-4C9C-8A2A-7C8BCAAB9AB1}" destId="{5F239D5B-C152-4EE2-95D5-AE5F90D9FC4F}" srcOrd="1" destOrd="0" parTransId="{24AF9D65-DCE6-40F3-858A-B77E77955A04}" sibTransId="{229F89C2-683D-4474-B7CA-38844CD83364}"/>
    <dgm:cxn modelId="{7C35152F-A6D4-41FA-A2BC-986E467583F1}" srcId="{008F85BD-3D79-4C9C-8A2A-7C8BCAAB9AB1}" destId="{75C054FA-4F2C-4D3C-8D14-37A2ED277CA9}" srcOrd="3" destOrd="0" parTransId="{476E9390-4A7B-44DF-A9B3-38F5826F282D}" sibTransId="{A7E781B1-A386-4871-82CC-10830F85CC66}"/>
    <dgm:cxn modelId="{5FAE3A34-17B6-4274-B476-D9C66DE16397}" type="presOf" srcId="{980702E9-76B8-4EBC-974C-61E03495FC4D}" destId="{E82E32F5-966B-4831-AC26-88F39105A0CD}" srcOrd="0" destOrd="0" presId="urn:microsoft.com/office/officeart/2005/8/layout/cycle4"/>
    <dgm:cxn modelId="{D33C264E-6951-494B-B9A0-0E18B71E0558}" type="presOf" srcId="{5634F414-C529-479E-B605-2EE1E0B78D01}" destId="{B17ABC64-73FC-4853-8A6C-6014C33C5C2C}" srcOrd="0" destOrd="0" presId="urn:microsoft.com/office/officeart/2005/8/layout/cycle4"/>
    <dgm:cxn modelId="{1F519124-E816-4F55-B5F5-EA1B43DD47A3}" type="presOf" srcId="{75C054FA-4F2C-4D3C-8D14-37A2ED277CA9}" destId="{C307B8AC-53E2-4204-95A4-93C97FFE3632}" srcOrd="0" destOrd="0" presId="urn:microsoft.com/office/officeart/2005/8/layout/cycle4"/>
    <dgm:cxn modelId="{F532F1C2-C616-45EE-8B00-FF81261753B0}" type="presParOf" srcId="{BBC06D15-57B4-448C-8591-0AA7AAD7B289}" destId="{73A89E65-3E38-44F1-B80A-6DDBFABE4F30}" srcOrd="0" destOrd="0" presId="urn:microsoft.com/office/officeart/2005/8/layout/cycle4"/>
    <dgm:cxn modelId="{68B38024-7A4E-4652-981D-0C94F75D0EAA}" type="presParOf" srcId="{73A89E65-3E38-44F1-B80A-6DDBFABE4F30}" destId="{1FC2B32F-C235-4AEF-8388-F9A43946AC72}" srcOrd="0" destOrd="0" presId="urn:microsoft.com/office/officeart/2005/8/layout/cycle4"/>
    <dgm:cxn modelId="{9E2DE091-D28E-478B-92F4-A22D131BCA2B}" type="presParOf" srcId="{1FC2B32F-C235-4AEF-8388-F9A43946AC72}" destId="{FF294CE6-D792-48CB-9295-BAC0A7BD41CD}" srcOrd="0" destOrd="0" presId="urn:microsoft.com/office/officeart/2005/8/layout/cycle4"/>
    <dgm:cxn modelId="{1BFAB800-37F5-48E9-9775-3E93580071E4}" type="presParOf" srcId="{1FC2B32F-C235-4AEF-8388-F9A43946AC72}" destId="{FAB962C5-836A-49A9-AA95-5A8C10B94B6E}" srcOrd="1" destOrd="0" presId="urn:microsoft.com/office/officeart/2005/8/layout/cycle4"/>
    <dgm:cxn modelId="{7108C952-8A7D-426D-B3F3-09E477403803}" type="presParOf" srcId="{73A89E65-3E38-44F1-B80A-6DDBFABE4F30}" destId="{852A0AC8-09F9-4C09-8BD2-C2151C2D891B}" srcOrd="1" destOrd="0" presId="urn:microsoft.com/office/officeart/2005/8/layout/cycle4"/>
    <dgm:cxn modelId="{2C456804-52FF-4306-A618-E1AC355244D5}" type="presParOf" srcId="{852A0AC8-09F9-4C09-8BD2-C2151C2D891B}" destId="{E82E32F5-966B-4831-AC26-88F39105A0CD}" srcOrd="0" destOrd="0" presId="urn:microsoft.com/office/officeart/2005/8/layout/cycle4"/>
    <dgm:cxn modelId="{485EDB0D-F74C-4230-8A03-06996F29572E}" type="presParOf" srcId="{852A0AC8-09F9-4C09-8BD2-C2151C2D891B}" destId="{386C0B07-3424-4DD0-94D2-CC5CE977DD5B}" srcOrd="1" destOrd="0" presId="urn:microsoft.com/office/officeart/2005/8/layout/cycle4"/>
    <dgm:cxn modelId="{4A7A5DE7-2561-4438-825B-E09F11117737}" type="presParOf" srcId="{73A89E65-3E38-44F1-B80A-6DDBFABE4F30}" destId="{63304394-6371-41D5-A5CB-414502CA93E9}" srcOrd="2" destOrd="0" presId="urn:microsoft.com/office/officeart/2005/8/layout/cycle4"/>
    <dgm:cxn modelId="{E7546041-64F8-4F62-A564-76015873CA8B}" type="presParOf" srcId="{63304394-6371-41D5-A5CB-414502CA93E9}" destId="{C0146E2A-9598-455D-A395-7272AD614470}" srcOrd="0" destOrd="0" presId="urn:microsoft.com/office/officeart/2005/8/layout/cycle4"/>
    <dgm:cxn modelId="{5320BBE6-26E1-4942-B8C4-D21B3C90DFAB}" type="presParOf" srcId="{63304394-6371-41D5-A5CB-414502CA93E9}" destId="{20253592-6D55-41ED-813E-A03F00C488EB}" srcOrd="1" destOrd="0" presId="urn:microsoft.com/office/officeart/2005/8/layout/cycle4"/>
    <dgm:cxn modelId="{1F7E960B-C4AB-4AE1-8048-A1C96E2E9601}" type="presParOf" srcId="{73A89E65-3E38-44F1-B80A-6DDBFABE4F30}" destId="{E8E7D0F7-4BF2-40F5-A890-E36227FEF837}" srcOrd="3" destOrd="0" presId="urn:microsoft.com/office/officeart/2005/8/layout/cycle4"/>
    <dgm:cxn modelId="{FE07398C-262D-4BDA-ADA8-229B765B206A}" type="presParOf" srcId="{E8E7D0F7-4BF2-40F5-A890-E36227FEF837}" destId="{B17ABC64-73FC-4853-8A6C-6014C33C5C2C}" srcOrd="0" destOrd="0" presId="urn:microsoft.com/office/officeart/2005/8/layout/cycle4"/>
    <dgm:cxn modelId="{39DB1344-5384-4BD5-934A-16776777E2B2}" type="presParOf" srcId="{E8E7D0F7-4BF2-40F5-A890-E36227FEF837}" destId="{AA137CBF-AD36-46DA-A0C1-6A1B34852534}" srcOrd="1" destOrd="0" presId="urn:microsoft.com/office/officeart/2005/8/layout/cycle4"/>
    <dgm:cxn modelId="{70F07FDC-E564-4D00-B35E-B62B517CE898}" type="presParOf" srcId="{73A89E65-3E38-44F1-B80A-6DDBFABE4F30}" destId="{7C135D25-CE40-4C04-8B42-A87F7DE1C859}" srcOrd="4" destOrd="0" presId="urn:microsoft.com/office/officeart/2005/8/layout/cycle4"/>
    <dgm:cxn modelId="{0315DF7B-4CD7-411C-A7F0-6E636C1DE319}" type="presParOf" srcId="{BBC06D15-57B4-448C-8591-0AA7AAD7B289}" destId="{02C57615-8B6C-4593-B0C7-BE537CE1EEB2}" srcOrd="1" destOrd="0" presId="urn:microsoft.com/office/officeart/2005/8/layout/cycle4"/>
    <dgm:cxn modelId="{447BAF9E-0DFE-4BE8-B8D4-F64F2D81DA5E}" type="presParOf" srcId="{02C57615-8B6C-4593-B0C7-BE537CE1EEB2}" destId="{3496A2B4-7553-4D4F-B148-A22C2FA076B0}" srcOrd="0" destOrd="0" presId="urn:microsoft.com/office/officeart/2005/8/layout/cycle4"/>
    <dgm:cxn modelId="{BE7BAD5A-00D8-4239-93A7-00C66E4B3BC4}" type="presParOf" srcId="{02C57615-8B6C-4593-B0C7-BE537CE1EEB2}" destId="{832F24A2-A073-400B-9FB3-91EAB219DD6C}" srcOrd="1" destOrd="0" presId="urn:microsoft.com/office/officeart/2005/8/layout/cycle4"/>
    <dgm:cxn modelId="{359D72BA-29C0-446C-891D-EB9D93CE94EF}" type="presParOf" srcId="{02C57615-8B6C-4593-B0C7-BE537CE1EEB2}" destId="{BE5E6689-31A9-4EC4-BB6C-E3B0D4461BC5}" srcOrd="2" destOrd="0" presId="urn:microsoft.com/office/officeart/2005/8/layout/cycle4"/>
    <dgm:cxn modelId="{6908B584-7553-4D5E-A2C9-AABB7DB642ED}" type="presParOf" srcId="{02C57615-8B6C-4593-B0C7-BE537CE1EEB2}" destId="{C307B8AC-53E2-4204-95A4-93C97FFE3632}" srcOrd="3" destOrd="0" presId="urn:microsoft.com/office/officeart/2005/8/layout/cycle4"/>
    <dgm:cxn modelId="{74EEDC34-960A-4684-887C-8B4FEE1AA885}" type="presParOf" srcId="{02C57615-8B6C-4593-B0C7-BE537CE1EEB2}" destId="{F5533B9C-C2CB-46D5-B932-8DFD6F526175}" srcOrd="4" destOrd="0" presId="urn:microsoft.com/office/officeart/2005/8/layout/cycle4"/>
    <dgm:cxn modelId="{7D1F34CC-0139-4B07-9D65-782C8AEF3896}" type="presParOf" srcId="{BBC06D15-57B4-448C-8591-0AA7AAD7B289}" destId="{8D0E621E-920A-4092-AA69-3141EBB0CCD2}" srcOrd="2" destOrd="0" presId="urn:microsoft.com/office/officeart/2005/8/layout/cycle4"/>
    <dgm:cxn modelId="{B8ABF653-E30C-45D6-8AE7-C97EFE762BAA}" type="presParOf" srcId="{BBC06D15-57B4-448C-8591-0AA7AAD7B289}" destId="{6DA4716C-81D0-4B9C-9911-D368D6329A4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82A054-F3ED-4AA6-AE31-0C81391ED3FE}" type="doc">
      <dgm:prSet loTypeId="urn:microsoft.com/office/officeart/2005/8/layout/vList3#1" loCatId="picture" qsTypeId="urn:microsoft.com/office/officeart/2005/8/quickstyle/simple3" qsCatId="simple" csTypeId="urn:microsoft.com/office/officeart/2005/8/colors/accent1_2" csCatId="accent1" phldr="1"/>
      <dgm:spPr/>
    </dgm:pt>
    <dgm:pt modelId="{CBD8C8FA-F818-4119-B064-B90E42FE1019}">
      <dgm:prSet phldrT="[Texte]" custT="1"/>
      <dgm:spPr/>
      <dgm:t>
        <a:bodyPr/>
        <a:lstStyle/>
        <a:p>
          <a:pPr algn="just" rtl="1"/>
          <a:r>
            <a:rPr lang="ar-TN" sz="2000" dirty="0" smtClean="0"/>
            <a:t>مبادرة متعددة الأطراف تمّ الإعلان عنها سنة 2011 من قبل 8 دول مؤسسة و 9 من قادة المجتمع المدني </a:t>
          </a:r>
        </a:p>
        <a:p>
          <a:pPr algn="just" rtl="1"/>
          <a:r>
            <a:rPr lang="fr-FR" sz="2000" dirty="0" smtClean="0">
              <a:sym typeface="Wingdings" panose="05000000000000000000" pitchFamily="2" charset="2"/>
            </a:rPr>
            <a:t></a:t>
          </a:r>
          <a:r>
            <a:rPr lang="ar-TN" sz="2000" dirty="0" smtClean="0">
              <a:sym typeface="Wingdings" panose="05000000000000000000" pitchFamily="2" charset="2"/>
            </a:rPr>
            <a:t>منتدى لتبادل التجارب وأفضل الممارسات المتعلقة بالحكومة المفتوحة</a:t>
          </a:r>
          <a:endParaRPr lang="fr-FR" sz="2000" dirty="0"/>
        </a:p>
      </dgm:t>
    </dgm:pt>
    <dgm:pt modelId="{AAA9947C-70DC-400C-B2D1-EE048D5DB5BD}" type="parTrans" cxnId="{E3C9F4F1-6D9C-48CB-AB33-21F74AEBD571}">
      <dgm:prSet/>
      <dgm:spPr/>
      <dgm:t>
        <a:bodyPr/>
        <a:lstStyle/>
        <a:p>
          <a:pPr algn="just"/>
          <a:endParaRPr lang="fr-FR"/>
        </a:p>
      </dgm:t>
    </dgm:pt>
    <dgm:pt modelId="{6A8BA567-3650-4CDA-BE49-087A58C1F7BD}" type="sibTrans" cxnId="{E3C9F4F1-6D9C-48CB-AB33-21F74AEBD571}">
      <dgm:prSet/>
      <dgm:spPr/>
      <dgm:t>
        <a:bodyPr/>
        <a:lstStyle/>
        <a:p>
          <a:pPr algn="just"/>
          <a:endParaRPr lang="fr-FR"/>
        </a:p>
      </dgm:t>
    </dgm:pt>
    <dgm:pt modelId="{5CB0594B-4041-4C3B-85F2-B4F52A4199F5}">
      <dgm:prSet phldrT="[Texte]" custT="1"/>
      <dgm:spPr/>
      <dgm:t>
        <a:bodyPr/>
        <a:lstStyle/>
        <a:p>
          <a:pPr algn="just" rtl="1"/>
          <a:r>
            <a:rPr lang="ar-TN" sz="2000" dirty="0" smtClean="0"/>
            <a:t>تضم هذه المبادرة حاليًا 79 دولة عضو، جماعات محلية، فضلاً عن المنظمات غير الحكومية وممثلي المجتمع المدني</a:t>
          </a:r>
          <a:endParaRPr lang="fr-FR" sz="2000" dirty="0"/>
        </a:p>
      </dgm:t>
    </dgm:pt>
    <dgm:pt modelId="{A499AA5D-4139-4399-99B3-0F7609FB5664}" type="parTrans" cxnId="{2E9C36C9-0A78-49B1-8BF3-538A94E5ED52}">
      <dgm:prSet/>
      <dgm:spPr/>
      <dgm:t>
        <a:bodyPr/>
        <a:lstStyle/>
        <a:p>
          <a:pPr algn="just"/>
          <a:endParaRPr lang="fr-FR"/>
        </a:p>
      </dgm:t>
    </dgm:pt>
    <dgm:pt modelId="{ECFCD115-554D-4B2A-82EA-27A31B64B1EA}" type="sibTrans" cxnId="{2E9C36C9-0A78-49B1-8BF3-538A94E5ED52}">
      <dgm:prSet/>
      <dgm:spPr/>
      <dgm:t>
        <a:bodyPr/>
        <a:lstStyle/>
        <a:p>
          <a:pPr algn="just"/>
          <a:endParaRPr lang="fr-FR"/>
        </a:p>
      </dgm:t>
    </dgm:pt>
    <dgm:pt modelId="{1159E39E-5666-413E-B4B6-85F0EF72422F}">
      <dgm:prSet phldrT="[Texte]" custT="1"/>
      <dgm:spPr/>
      <dgm:t>
        <a:bodyPr/>
        <a:lstStyle/>
        <a:p>
          <a:pPr algn="just" rtl="1"/>
          <a:r>
            <a:rPr lang="ar-TN" sz="2000" dirty="0" smtClean="0"/>
            <a:t>يعتمد صانعو القرار على هذه المبادرة لتبادل الممارسات الجيدة والخبرات في الحكومة المفتوحة </a:t>
          </a:r>
          <a:endParaRPr lang="fr-FR" sz="2000" dirty="0"/>
        </a:p>
      </dgm:t>
    </dgm:pt>
    <dgm:pt modelId="{980FFDEB-84CF-48C4-9EF3-5690BFD249EC}" type="parTrans" cxnId="{D63901EA-1C58-4F86-9A49-600D5AFC008A}">
      <dgm:prSet/>
      <dgm:spPr/>
      <dgm:t>
        <a:bodyPr/>
        <a:lstStyle/>
        <a:p>
          <a:pPr algn="just"/>
          <a:endParaRPr lang="fr-FR"/>
        </a:p>
      </dgm:t>
    </dgm:pt>
    <dgm:pt modelId="{3F7A2D61-8D0F-41A3-885A-EC5232DFA1AC}" type="sibTrans" cxnId="{D63901EA-1C58-4F86-9A49-600D5AFC008A}">
      <dgm:prSet/>
      <dgm:spPr/>
      <dgm:t>
        <a:bodyPr/>
        <a:lstStyle/>
        <a:p>
          <a:pPr algn="just"/>
          <a:endParaRPr lang="fr-FR"/>
        </a:p>
      </dgm:t>
    </dgm:pt>
    <dgm:pt modelId="{C417FC8D-CDA2-48DE-8B10-69109112D9A5}">
      <dgm:prSet phldrT="[Texte]" custT="1"/>
      <dgm:spPr/>
      <dgm:t>
        <a:bodyPr/>
        <a:lstStyle/>
        <a:p>
          <a:pPr algn="just" rtl="1"/>
          <a:r>
            <a:rPr lang="ar-TN" sz="2000" dirty="0" smtClean="0"/>
            <a:t>تقوم هذه المبادرة على تنفيد إجراءات عملية من خلال الانشاء المشترك "</a:t>
          </a:r>
          <a:r>
            <a:rPr lang="fr-FR" sz="2000" dirty="0" smtClean="0"/>
            <a:t>Co-création</a:t>
          </a:r>
          <a:r>
            <a:rPr lang="ar-TN" sz="2000" dirty="0" smtClean="0"/>
            <a:t>" قصد ارساء إصلاحات استراتيجية </a:t>
          </a:r>
          <a:endParaRPr lang="fr-FR" sz="2000" dirty="0"/>
        </a:p>
      </dgm:t>
    </dgm:pt>
    <dgm:pt modelId="{5232CC36-9036-4299-B620-F632380B71A3}" type="parTrans" cxnId="{95008C93-F254-413C-9B7B-264FFD4EB04C}">
      <dgm:prSet/>
      <dgm:spPr/>
      <dgm:t>
        <a:bodyPr/>
        <a:lstStyle/>
        <a:p>
          <a:endParaRPr lang="fr-FR"/>
        </a:p>
      </dgm:t>
    </dgm:pt>
    <dgm:pt modelId="{B28C0735-3570-4CA4-8AF5-90022017435A}" type="sibTrans" cxnId="{95008C93-F254-413C-9B7B-264FFD4EB04C}">
      <dgm:prSet/>
      <dgm:spPr/>
      <dgm:t>
        <a:bodyPr/>
        <a:lstStyle/>
        <a:p>
          <a:endParaRPr lang="fr-FR"/>
        </a:p>
      </dgm:t>
    </dgm:pt>
    <dgm:pt modelId="{F12A2C18-D66F-454A-9B4A-1DFE351ADDD6}" type="pres">
      <dgm:prSet presAssocID="{6A82A054-F3ED-4AA6-AE31-0C81391ED3FE}" presName="linearFlow" presStyleCnt="0">
        <dgm:presLayoutVars>
          <dgm:dir/>
          <dgm:resizeHandles val="exact"/>
        </dgm:presLayoutVars>
      </dgm:prSet>
      <dgm:spPr/>
    </dgm:pt>
    <dgm:pt modelId="{51DB2737-18F6-40E5-B90F-33C4BDC07A04}" type="pres">
      <dgm:prSet presAssocID="{CBD8C8FA-F818-4119-B064-B90E42FE1019}" presName="composite" presStyleCnt="0"/>
      <dgm:spPr/>
    </dgm:pt>
    <dgm:pt modelId="{0B624443-A630-4E98-B69E-9057551A42B7}" type="pres">
      <dgm:prSet presAssocID="{CBD8C8FA-F818-4119-B064-B90E42FE1019}" presName="imgShp" presStyleLbl="fgImgPlace1" presStyleIdx="0" presStyleCnt="4" custScaleX="55151" custScaleY="62287" custLinFactNeighborY="8560"/>
      <dgm:spPr/>
    </dgm:pt>
    <dgm:pt modelId="{DB0F3872-D397-4BA7-B448-767589DA02D8}" type="pres">
      <dgm:prSet presAssocID="{CBD8C8FA-F818-4119-B064-B90E42FE1019}" presName="txShp" presStyleLbl="node1" presStyleIdx="0" presStyleCnt="4" custScaleX="110821" custScaleY="56868" custLinFactNeighborX="3651" custLinFactNeighborY="8560">
        <dgm:presLayoutVars>
          <dgm:bulletEnabled val="1"/>
        </dgm:presLayoutVars>
      </dgm:prSet>
      <dgm:spPr/>
      <dgm:t>
        <a:bodyPr/>
        <a:lstStyle/>
        <a:p>
          <a:endParaRPr lang="fr-FR"/>
        </a:p>
      </dgm:t>
    </dgm:pt>
    <dgm:pt modelId="{F78A7A4D-2115-469A-90CD-872D4EA68AB3}" type="pres">
      <dgm:prSet presAssocID="{6A8BA567-3650-4CDA-BE49-087A58C1F7BD}" presName="spacing" presStyleCnt="0"/>
      <dgm:spPr/>
    </dgm:pt>
    <dgm:pt modelId="{96D2EC4D-F7C3-4765-98C6-7807474E9243}" type="pres">
      <dgm:prSet presAssocID="{5CB0594B-4041-4C3B-85F2-B4F52A4199F5}" presName="composite" presStyleCnt="0"/>
      <dgm:spPr/>
    </dgm:pt>
    <dgm:pt modelId="{C4F6B8CB-D94B-4393-9F7A-E5AE981A429B}" type="pres">
      <dgm:prSet presAssocID="{5CB0594B-4041-4C3B-85F2-B4F52A4199F5}" presName="imgShp" presStyleLbl="fgImgPlace1" presStyleIdx="1" presStyleCnt="4" custScaleX="55151" custScaleY="62287"/>
      <dgm:spPr/>
    </dgm:pt>
    <dgm:pt modelId="{8F0B5368-6D4A-4A6F-A5DB-1526D861929F}" type="pres">
      <dgm:prSet presAssocID="{5CB0594B-4041-4C3B-85F2-B4F52A4199F5}" presName="txShp" presStyleLbl="node1" presStyleIdx="1" presStyleCnt="4" custScaleX="110821" custScaleY="51958" custLinFactNeighborX="3651">
        <dgm:presLayoutVars>
          <dgm:bulletEnabled val="1"/>
        </dgm:presLayoutVars>
      </dgm:prSet>
      <dgm:spPr/>
      <dgm:t>
        <a:bodyPr/>
        <a:lstStyle/>
        <a:p>
          <a:endParaRPr lang="fr-FR"/>
        </a:p>
      </dgm:t>
    </dgm:pt>
    <dgm:pt modelId="{F2D573E8-A6A7-43A7-BC0D-10E518674F8F}" type="pres">
      <dgm:prSet presAssocID="{ECFCD115-554D-4B2A-82EA-27A31B64B1EA}" presName="spacing" presStyleCnt="0"/>
      <dgm:spPr/>
    </dgm:pt>
    <dgm:pt modelId="{C6747508-4F8C-45B3-865D-73E776941A35}" type="pres">
      <dgm:prSet presAssocID="{1159E39E-5666-413E-B4B6-85F0EF72422F}" presName="composite" presStyleCnt="0"/>
      <dgm:spPr/>
    </dgm:pt>
    <dgm:pt modelId="{4B09C5AA-40B8-412D-A428-D5468BEC6BDE}" type="pres">
      <dgm:prSet presAssocID="{1159E39E-5666-413E-B4B6-85F0EF72422F}" presName="imgShp" presStyleLbl="fgImgPlace1" presStyleIdx="2" presStyleCnt="4" custScaleX="55151" custScaleY="62287"/>
      <dgm:spPr/>
    </dgm:pt>
    <dgm:pt modelId="{F9C460BC-B479-4EF1-A29C-912EB26CDEA3}" type="pres">
      <dgm:prSet presAssocID="{1159E39E-5666-413E-B4B6-85F0EF72422F}" presName="txShp" presStyleLbl="node1" presStyleIdx="2" presStyleCnt="4" custScaleX="110821" custScaleY="54379" custLinFactNeighborX="3651" custLinFactNeighborY="5424">
        <dgm:presLayoutVars>
          <dgm:bulletEnabled val="1"/>
        </dgm:presLayoutVars>
      </dgm:prSet>
      <dgm:spPr/>
      <dgm:t>
        <a:bodyPr/>
        <a:lstStyle/>
        <a:p>
          <a:endParaRPr lang="fr-FR"/>
        </a:p>
      </dgm:t>
    </dgm:pt>
    <dgm:pt modelId="{30DA22B4-CD14-4264-A2C4-0C47DDAEDECE}" type="pres">
      <dgm:prSet presAssocID="{3F7A2D61-8D0F-41A3-885A-EC5232DFA1AC}" presName="spacing" presStyleCnt="0"/>
      <dgm:spPr/>
    </dgm:pt>
    <dgm:pt modelId="{A03D522A-33D0-46B1-A849-68677D8D3000}" type="pres">
      <dgm:prSet presAssocID="{C417FC8D-CDA2-48DE-8B10-69109112D9A5}" presName="composite" presStyleCnt="0"/>
      <dgm:spPr/>
    </dgm:pt>
    <dgm:pt modelId="{40488394-EC20-49D5-B95B-B3010F4BDF24}" type="pres">
      <dgm:prSet presAssocID="{C417FC8D-CDA2-48DE-8B10-69109112D9A5}" presName="imgShp" presStyleLbl="fgImgPlace1" presStyleIdx="3" presStyleCnt="4" custScaleX="41877" custScaleY="48437"/>
      <dgm:spPr/>
    </dgm:pt>
    <dgm:pt modelId="{B7E28742-D463-42A6-BD37-03D07F025774}" type="pres">
      <dgm:prSet presAssocID="{C417FC8D-CDA2-48DE-8B10-69109112D9A5}" presName="txShp" presStyleLbl="node1" presStyleIdx="3" presStyleCnt="4" custScaleX="113660" custScaleY="55756" custLinFactNeighborX="2449">
        <dgm:presLayoutVars>
          <dgm:bulletEnabled val="1"/>
        </dgm:presLayoutVars>
      </dgm:prSet>
      <dgm:spPr/>
      <dgm:t>
        <a:bodyPr/>
        <a:lstStyle/>
        <a:p>
          <a:endParaRPr lang="fr-FR"/>
        </a:p>
      </dgm:t>
    </dgm:pt>
  </dgm:ptLst>
  <dgm:cxnLst>
    <dgm:cxn modelId="{2E9C36C9-0A78-49B1-8BF3-538A94E5ED52}" srcId="{6A82A054-F3ED-4AA6-AE31-0C81391ED3FE}" destId="{5CB0594B-4041-4C3B-85F2-B4F52A4199F5}" srcOrd="1" destOrd="0" parTransId="{A499AA5D-4139-4399-99B3-0F7609FB5664}" sibTransId="{ECFCD115-554D-4B2A-82EA-27A31B64B1EA}"/>
    <dgm:cxn modelId="{95008C93-F254-413C-9B7B-264FFD4EB04C}" srcId="{6A82A054-F3ED-4AA6-AE31-0C81391ED3FE}" destId="{C417FC8D-CDA2-48DE-8B10-69109112D9A5}" srcOrd="3" destOrd="0" parTransId="{5232CC36-9036-4299-B620-F632380B71A3}" sibTransId="{B28C0735-3570-4CA4-8AF5-90022017435A}"/>
    <dgm:cxn modelId="{32B80624-2DF3-4AD1-BDF9-9FE5E5257107}" type="presOf" srcId="{6A82A054-F3ED-4AA6-AE31-0C81391ED3FE}" destId="{F12A2C18-D66F-454A-9B4A-1DFE351ADDD6}" srcOrd="0" destOrd="0" presId="urn:microsoft.com/office/officeart/2005/8/layout/vList3#1"/>
    <dgm:cxn modelId="{EDCBAB44-78CF-448E-AAB0-FB1B4A01D98F}" type="presOf" srcId="{CBD8C8FA-F818-4119-B064-B90E42FE1019}" destId="{DB0F3872-D397-4BA7-B448-767589DA02D8}" srcOrd="0" destOrd="0" presId="urn:microsoft.com/office/officeart/2005/8/layout/vList3#1"/>
    <dgm:cxn modelId="{9994D6B7-373F-4F62-B560-A25DD12C5291}" type="presOf" srcId="{C417FC8D-CDA2-48DE-8B10-69109112D9A5}" destId="{B7E28742-D463-42A6-BD37-03D07F025774}" srcOrd="0" destOrd="0" presId="urn:microsoft.com/office/officeart/2005/8/layout/vList3#1"/>
    <dgm:cxn modelId="{190AE907-07FF-4726-8DAD-47164DFE305C}" type="presOf" srcId="{5CB0594B-4041-4C3B-85F2-B4F52A4199F5}" destId="{8F0B5368-6D4A-4A6F-A5DB-1526D861929F}" srcOrd="0" destOrd="0" presId="urn:microsoft.com/office/officeart/2005/8/layout/vList3#1"/>
    <dgm:cxn modelId="{E4E07850-FA3A-46F8-B931-52FEF6ECA906}" type="presOf" srcId="{1159E39E-5666-413E-B4B6-85F0EF72422F}" destId="{F9C460BC-B479-4EF1-A29C-912EB26CDEA3}" srcOrd="0" destOrd="0" presId="urn:microsoft.com/office/officeart/2005/8/layout/vList3#1"/>
    <dgm:cxn modelId="{E3C9F4F1-6D9C-48CB-AB33-21F74AEBD571}" srcId="{6A82A054-F3ED-4AA6-AE31-0C81391ED3FE}" destId="{CBD8C8FA-F818-4119-B064-B90E42FE1019}" srcOrd="0" destOrd="0" parTransId="{AAA9947C-70DC-400C-B2D1-EE048D5DB5BD}" sibTransId="{6A8BA567-3650-4CDA-BE49-087A58C1F7BD}"/>
    <dgm:cxn modelId="{D63901EA-1C58-4F86-9A49-600D5AFC008A}" srcId="{6A82A054-F3ED-4AA6-AE31-0C81391ED3FE}" destId="{1159E39E-5666-413E-B4B6-85F0EF72422F}" srcOrd="2" destOrd="0" parTransId="{980FFDEB-84CF-48C4-9EF3-5690BFD249EC}" sibTransId="{3F7A2D61-8D0F-41A3-885A-EC5232DFA1AC}"/>
    <dgm:cxn modelId="{41EF54B8-45D1-43D9-A872-C567C71786BA}" type="presParOf" srcId="{F12A2C18-D66F-454A-9B4A-1DFE351ADDD6}" destId="{51DB2737-18F6-40E5-B90F-33C4BDC07A04}" srcOrd="0" destOrd="0" presId="urn:microsoft.com/office/officeart/2005/8/layout/vList3#1"/>
    <dgm:cxn modelId="{7E708437-CDD0-44AC-B9E9-13D6FEEAECA7}" type="presParOf" srcId="{51DB2737-18F6-40E5-B90F-33C4BDC07A04}" destId="{0B624443-A630-4E98-B69E-9057551A42B7}" srcOrd="0" destOrd="0" presId="urn:microsoft.com/office/officeart/2005/8/layout/vList3#1"/>
    <dgm:cxn modelId="{3D6E984C-B149-41DF-BB3D-1AE630866FF0}" type="presParOf" srcId="{51DB2737-18F6-40E5-B90F-33C4BDC07A04}" destId="{DB0F3872-D397-4BA7-B448-767589DA02D8}" srcOrd="1" destOrd="0" presId="urn:microsoft.com/office/officeart/2005/8/layout/vList3#1"/>
    <dgm:cxn modelId="{58E846DA-9317-4D3F-A12C-7F67D7144A57}" type="presParOf" srcId="{F12A2C18-D66F-454A-9B4A-1DFE351ADDD6}" destId="{F78A7A4D-2115-469A-90CD-872D4EA68AB3}" srcOrd="1" destOrd="0" presId="urn:microsoft.com/office/officeart/2005/8/layout/vList3#1"/>
    <dgm:cxn modelId="{2C79F29A-E85D-4B9D-AA71-8CB09781D3C0}" type="presParOf" srcId="{F12A2C18-D66F-454A-9B4A-1DFE351ADDD6}" destId="{96D2EC4D-F7C3-4765-98C6-7807474E9243}" srcOrd="2" destOrd="0" presId="urn:microsoft.com/office/officeart/2005/8/layout/vList3#1"/>
    <dgm:cxn modelId="{164E4431-FE03-4C23-AD8D-2B1DA544ABAA}" type="presParOf" srcId="{96D2EC4D-F7C3-4765-98C6-7807474E9243}" destId="{C4F6B8CB-D94B-4393-9F7A-E5AE981A429B}" srcOrd="0" destOrd="0" presId="urn:microsoft.com/office/officeart/2005/8/layout/vList3#1"/>
    <dgm:cxn modelId="{EEC97E14-D838-4B26-B8D0-17BB079AEB53}" type="presParOf" srcId="{96D2EC4D-F7C3-4765-98C6-7807474E9243}" destId="{8F0B5368-6D4A-4A6F-A5DB-1526D861929F}" srcOrd="1" destOrd="0" presId="urn:microsoft.com/office/officeart/2005/8/layout/vList3#1"/>
    <dgm:cxn modelId="{4E599B0F-662C-429F-A764-AFF43A3E4E79}" type="presParOf" srcId="{F12A2C18-D66F-454A-9B4A-1DFE351ADDD6}" destId="{F2D573E8-A6A7-43A7-BC0D-10E518674F8F}" srcOrd="3" destOrd="0" presId="urn:microsoft.com/office/officeart/2005/8/layout/vList3#1"/>
    <dgm:cxn modelId="{8C6C53E1-AB75-46BC-9480-240EA272A2D6}" type="presParOf" srcId="{F12A2C18-D66F-454A-9B4A-1DFE351ADDD6}" destId="{C6747508-4F8C-45B3-865D-73E776941A35}" srcOrd="4" destOrd="0" presId="urn:microsoft.com/office/officeart/2005/8/layout/vList3#1"/>
    <dgm:cxn modelId="{40B84D4D-61D4-4AA2-B729-FBC84F5BABE0}" type="presParOf" srcId="{C6747508-4F8C-45B3-865D-73E776941A35}" destId="{4B09C5AA-40B8-412D-A428-D5468BEC6BDE}" srcOrd="0" destOrd="0" presId="urn:microsoft.com/office/officeart/2005/8/layout/vList3#1"/>
    <dgm:cxn modelId="{998B6DDA-B0A4-4E14-9EB0-4ACE78C657B0}" type="presParOf" srcId="{C6747508-4F8C-45B3-865D-73E776941A35}" destId="{F9C460BC-B479-4EF1-A29C-912EB26CDEA3}" srcOrd="1" destOrd="0" presId="urn:microsoft.com/office/officeart/2005/8/layout/vList3#1"/>
    <dgm:cxn modelId="{A1920B0D-3260-465F-81E8-759A7DE4A44E}" type="presParOf" srcId="{F12A2C18-D66F-454A-9B4A-1DFE351ADDD6}" destId="{30DA22B4-CD14-4264-A2C4-0C47DDAEDECE}" srcOrd="5" destOrd="0" presId="urn:microsoft.com/office/officeart/2005/8/layout/vList3#1"/>
    <dgm:cxn modelId="{42BC1703-97DA-4FC9-88DE-D5A5566EE034}" type="presParOf" srcId="{F12A2C18-D66F-454A-9B4A-1DFE351ADDD6}" destId="{A03D522A-33D0-46B1-A849-68677D8D3000}" srcOrd="6" destOrd="0" presId="urn:microsoft.com/office/officeart/2005/8/layout/vList3#1"/>
    <dgm:cxn modelId="{6315EA19-D569-49F9-8D6A-71959CE18443}" type="presParOf" srcId="{A03D522A-33D0-46B1-A849-68677D8D3000}" destId="{40488394-EC20-49D5-B95B-B3010F4BDF24}" srcOrd="0" destOrd="0" presId="urn:microsoft.com/office/officeart/2005/8/layout/vList3#1"/>
    <dgm:cxn modelId="{28070F4F-13B0-4523-A501-1BE763F6A575}" type="presParOf" srcId="{A03D522A-33D0-46B1-A849-68677D8D3000}" destId="{B7E28742-D463-42A6-BD37-03D07F025774}"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485A2-8681-49CF-B050-B09A32A82B43}"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fr-FR"/>
        </a:p>
      </dgm:t>
    </dgm:pt>
    <dgm:pt modelId="{C88788EB-6C2B-43E5-84A2-1E06AB5BB77A}">
      <dgm:prSet phldrT="[Texte]" custT="1"/>
      <dgm:spPr/>
      <dgm:t>
        <a:bodyPr/>
        <a:lstStyle/>
        <a:p>
          <a:endParaRPr lang="fr-FR" sz="1800" dirty="0">
            <a:solidFill>
              <a:schemeClr val="bg1"/>
            </a:solidFill>
          </a:endParaRPr>
        </a:p>
      </dgm:t>
    </dgm:pt>
    <dgm:pt modelId="{E1EF7A77-2C3B-409C-A6D9-0654CAB6127E}" type="parTrans" cxnId="{9C978D58-4F63-4DD2-92FB-6FE816406C72}">
      <dgm:prSet/>
      <dgm:spPr/>
      <dgm:t>
        <a:bodyPr/>
        <a:lstStyle/>
        <a:p>
          <a:endParaRPr lang="fr-FR" sz="1800">
            <a:solidFill>
              <a:schemeClr val="bg1"/>
            </a:solidFill>
          </a:endParaRPr>
        </a:p>
      </dgm:t>
    </dgm:pt>
    <dgm:pt modelId="{E5E281B5-5EB5-46B3-A875-F1F8050448E5}" type="sibTrans" cxnId="{9C978D58-4F63-4DD2-92FB-6FE816406C72}">
      <dgm:prSet custT="1"/>
      <dgm:spPr/>
      <dgm:t>
        <a:bodyPr/>
        <a:lstStyle/>
        <a:p>
          <a:endParaRPr lang="fr-FR" sz="1800">
            <a:solidFill>
              <a:schemeClr val="bg1"/>
            </a:solidFill>
          </a:endParaRPr>
        </a:p>
      </dgm:t>
    </dgm:pt>
    <dgm:pt modelId="{28F284C0-E498-4295-A83C-CC800994B050}">
      <dgm:prSet phldrT="[Texte]" custT="1"/>
      <dgm:spPr/>
      <dgm:t>
        <a:bodyPr/>
        <a:lstStyle/>
        <a:p>
          <a:endParaRPr lang="fr-FR" sz="2000" dirty="0">
            <a:solidFill>
              <a:schemeClr val="bg1"/>
            </a:solidFill>
          </a:endParaRPr>
        </a:p>
      </dgm:t>
    </dgm:pt>
    <dgm:pt modelId="{70B6A6C3-B5EE-48C9-AE10-6FE89BE8EF29}" type="parTrans" cxnId="{C09FD636-F0CC-4CB9-B2FB-B26A1DD62405}">
      <dgm:prSet/>
      <dgm:spPr/>
      <dgm:t>
        <a:bodyPr/>
        <a:lstStyle/>
        <a:p>
          <a:endParaRPr lang="fr-FR" sz="1800">
            <a:solidFill>
              <a:schemeClr val="bg1"/>
            </a:solidFill>
          </a:endParaRPr>
        </a:p>
      </dgm:t>
    </dgm:pt>
    <dgm:pt modelId="{41466CB4-91D9-454B-AA6F-F1767091022C}" type="sibTrans" cxnId="{C09FD636-F0CC-4CB9-B2FB-B26A1DD62405}">
      <dgm:prSet custT="1"/>
      <dgm:spPr/>
      <dgm:t>
        <a:bodyPr/>
        <a:lstStyle/>
        <a:p>
          <a:endParaRPr lang="fr-FR" sz="1800">
            <a:solidFill>
              <a:schemeClr val="bg1"/>
            </a:solidFill>
          </a:endParaRPr>
        </a:p>
      </dgm:t>
    </dgm:pt>
    <dgm:pt modelId="{EB52BA06-F316-4B32-B24B-B843093C9CA7}">
      <dgm:prSet phldrT="[Texte]" custT="1"/>
      <dgm:spPr/>
      <dgm:t>
        <a:bodyPr/>
        <a:lstStyle/>
        <a:p>
          <a:endParaRPr lang="fr-FR" sz="1800" dirty="0">
            <a:solidFill>
              <a:schemeClr val="bg1"/>
            </a:solidFill>
          </a:endParaRPr>
        </a:p>
      </dgm:t>
    </dgm:pt>
    <dgm:pt modelId="{E7485808-FF20-4686-A55B-7047BA6EFF51}" type="parTrans" cxnId="{9ED6EE0E-F73E-4BBD-930D-4E83B0D76AD8}">
      <dgm:prSet/>
      <dgm:spPr/>
      <dgm:t>
        <a:bodyPr/>
        <a:lstStyle/>
        <a:p>
          <a:endParaRPr lang="fr-FR" sz="1800">
            <a:solidFill>
              <a:schemeClr val="bg1"/>
            </a:solidFill>
          </a:endParaRPr>
        </a:p>
      </dgm:t>
    </dgm:pt>
    <dgm:pt modelId="{3D208828-942C-46F7-A1A2-10C306399B6C}" type="sibTrans" cxnId="{9ED6EE0E-F73E-4BBD-930D-4E83B0D76AD8}">
      <dgm:prSet/>
      <dgm:spPr/>
      <dgm:t>
        <a:bodyPr/>
        <a:lstStyle/>
        <a:p>
          <a:endParaRPr lang="fr-FR" sz="1800">
            <a:solidFill>
              <a:schemeClr val="bg1"/>
            </a:solidFill>
          </a:endParaRPr>
        </a:p>
      </dgm:t>
    </dgm:pt>
    <dgm:pt modelId="{5A6441FB-D490-4A6D-9BF4-31DA1CFF4C4E}" type="pres">
      <dgm:prSet presAssocID="{F8D485A2-8681-49CF-B050-B09A32A82B43}" presName="outerComposite" presStyleCnt="0">
        <dgm:presLayoutVars>
          <dgm:chMax val="5"/>
          <dgm:dir val="rev"/>
          <dgm:resizeHandles val="exact"/>
        </dgm:presLayoutVars>
      </dgm:prSet>
      <dgm:spPr/>
      <dgm:t>
        <a:bodyPr/>
        <a:lstStyle/>
        <a:p>
          <a:endParaRPr lang="fr-FR"/>
        </a:p>
      </dgm:t>
    </dgm:pt>
    <dgm:pt modelId="{25ABE2D5-11F9-4511-9DE6-478A62B76BC1}" type="pres">
      <dgm:prSet presAssocID="{F8D485A2-8681-49CF-B050-B09A32A82B43}" presName="dummyMaxCanvas" presStyleCnt="0">
        <dgm:presLayoutVars/>
      </dgm:prSet>
      <dgm:spPr/>
      <dgm:t>
        <a:bodyPr/>
        <a:lstStyle/>
        <a:p>
          <a:endParaRPr lang="fr-FR"/>
        </a:p>
      </dgm:t>
    </dgm:pt>
    <dgm:pt modelId="{FE79376D-A17D-4EEF-8519-E66EB333A4B5}" type="pres">
      <dgm:prSet presAssocID="{F8D485A2-8681-49CF-B050-B09A32A82B43}" presName="ThreeNodes_1" presStyleLbl="node1" presStyleIdx="0" presStyleCnt="3" custScaleX="108145" custScaleY="96568" custLinFactNeighborX="-7466">
        <dgm:presLayoutVars>
          <dgm:bulletEnabled val="1"/>
        </dgm:presLayoutVars>
      </dgm:prSet>
      <dgm:spPr/>
      <dgm:t>
        <a:bodyPr/>
        <a:lstStyle/>
        <a:p>
          <a:endParaRPr lang="fr-FR"/>
        </a:p>
      </dgm:t>
    </dgm:pt>
    <dgm:pt modelId="{A0A187BE-AAA8-4E91-9CCE-3CCBCB2D0AE2}" type="pres">
      <dgm:prSet presAssocID="{F8D485A2-8681-49CF-B050-B09A32A82B43}" presName="ThreeNodes_2" presStyleLbl="node1" presStyleIdx="1" presStyleCnt="3" custScaleX="104977" custScaleY="99293" custLinFactNeighborY="7843">
        <dgm:presLayoutVars>
          <dgm:bulletEnabled val="1"/>
        </dgm:presLayoutVars>
      </dgm:prSet>
      <dgm:spPr/>
      <dgm:t>
        <a:bodyPr/>
        <a:lstStyle/>
        <a:p>
          <a:endParaRPr lang="fr-FR"/>
        </a:p>
      </dgm:t>
    </dgm:pt>
    <dgm:pt modelId="{1018F35C-729F-4447-80E4-F3246C2D9A84}" type="pres">
      <dgm:prSet presAssocID="{F8D485A2-8681-49CF-B050-B09A32A82B43}" presName="ThreeNodes_3" presStyleLbl="node1" presStyleIdx="2" presStyleCnt="3" custScaleX="105430" custScaleY="79213" custLinFactNeighborX="-6944">
        <dgm:presLayoutVars>
          <dgm:bulletEnabled val="1"/>
        </dgm:presLayoutVars>
      </dgm:prSet>
      <dgm:spPr/>
      <dgm:t>
        <a:bodyPr/>
        <a:lstStyle/>
        <a:p>
          <a:endParaRPr lang="fr-FR"/>
        </a:p>
      </dgm:t>
    </dgm:pt>
    <dgm:pt modelId="{1E72BFB1-AFE0-4B3F-ACEF-1DB67F68A266}" type="pres">
      <dgm:prSet presAssocID="{F8D485A2-8681-49CF-B050-B09A32A82B43}" presName="ThreeConn_1-2" presStyleLbl="fgAccFollowNode1" presStyleIdx="0" presStyleCnt="2" custScaleX="65121" custScaleY="55247">
        <dgm:presLayoutVars>
          <dgm:bulletEnabled val="1"/>
        </dgm:presLayoutVars>
      </dgm:prSet>
      <dgm:spPr/>
      <dgm:t>
        <a:bodyPr/>
        <a:lstStyle/>
        <a:p>
          <a:endParaRPr lang="fr-FR"/>
        </a:p>
      </dgm:t>
    </dgm:pt>
    <dgm:pt modelId="{6293CE13-7665-4CA6-94E0-4B469D2151E9}" type="pres">
      <dgm:prSet presAssocID="{F8D485A2-8681-49CF-B050-B09A32A82B43}" presName="ThreeConn_2-3" presStyleLbl="fgAccFollowNode1" presStyleIdx="1" presStyleCnt="2" custScaleX="64689" custScaleY="50012" custLinFactNeighborY="13524">
        <dgm:presLayoutVars>
          <dgm:bulletEnabled val="1"/>
        </dgm:presLayoutVars>
      </dgm:prSet>
      <dgm:spPr/>
      <dgm:t>
        <a:bodyPr/>
        <a:lstStyle/>
        <a:p>
          <a:endParaRPr lang="fr-FR"/>
        </a:p>
      </dgm:t>
    </dgm:pt>
    <dgm:pt modelId="{B64D68ED-E110-45FA-9C51-65758236883E}" type="pres">
      <dgm:prSet presAssocID="{F8D485A2-8681-49CF-B050-B09A32A82B43}" presName="ThreeNodes_1_text" presStyleLbl="node1" presStyleIdx="2" presStyleCnt="3">
        <dgm:presLayoutVars>
          <dgm:bulletEnabled val="1"/>
        </dgm:presLayoutVars>
      </dgm:prSet>
      <dgm:spPr/>
      <dgm:t>
        <a:bodyPr/>
        <a:lstStyle/>
        <a:p>
          <a:endParaRPr lang="fr-FR"/>
        </a:p>
      </dgm:t>
    </dgm:pt>
    <dgm:pt modelId="{5A25B704-4202-4910-9A5A-89985B5F415E}" type="pres">
      <dgm:prSet presAssocID="{F8D485A2-8681-49CF-B050-B09A32A82B43}" presName="ThreeNodes_2_text" presStyleLbl="node1" presStyleIdx="2" presStyleCnt="3">
        <dgm:presLayoutVars>
          <dgm:bulletEnabled val="1"/>
        </dgm:presLayoutVars>
      </dgm:prSet>
      <dgm:spPr/>
      <dgm:t>
        <a:bodyPr/>
        <a:lstStyle/>
        <a:p>
          <a:endParaRPr lang="fr-FR"/>
        </a:p>
      </dgm:t>
    </dgm:pt>
    <dgm:pt modelId="{F383C1C9-6CA6-4414-871D-E49BD02BB717}" type="pres">
      <dgm:prSet presAssocID="{F8D485A2-8681-49CF-B050-B09A32A82B43}" presName="ThreeNodes_3_text" presStyleLbl="node1" presStyleIdx="2" presStyleCnt="3">
        <dgm:presLayoutVars>
          <dgm:bulletEnabled val="1"/>
        </dgm:presLayoutVars>
      </dgm:prSet>
      <dgm:spPr/>
      <dgm:t>
        <a:bodyPr/>
        <a:lstStyle/>
        <a:p>
          <a:endParaRPr lang="fr-FR"/>
        </a:p>
      </dgm:t>
    </dgm:pt>
  </dgm:ptLst>
  <dgm:cxnLst>
    <dgm:cxn modelId="{69B127D2-A46D-48CC-A34E-663AC6A439E1}" type="presOf" srcId="{EB52BA06-F316-4B32-B24B-B843093C9CA7}" destId="{1018F35C-729F-4447-80E4-F3246C2D9A84}" srcOrd="0" destOrd="0" presId="urn:microsoft.com/office/officeart/2005/8/layout/vProcess5"/>
    <dgm:cxn modelId="{A42184A3-6D9D-4529-9ACC-4CC8D9B91E8D}" type="presOf" srcId="{C88788EB-6C2B-43E5-84A2-1E06AB5BB77A}" destId="{B64D68ED-E110-45FA-9C51-65758236883E}" srcOrd="1" destOrd="0" presId="urn:microsoft.com/office/officeart/2005/8/layout/vProcess5"/>
    <dgm:cxn modelId="{EAC0CE3F-E45C-4BAA-9D23-7DD71CD0CE36}" type="presOf" srcId="{E5E281B5-5EB5-46B3-A875-F1F8050448E5}" destId="{1E72BFB1-AFE0-4B3F-ACEF-1DB67F68A266}" srcOrd="0" destOrd="0" presId="urn:microsoft.com/office/officeart/2005/8/layout/vProcess5"/>
    <dgm:cxn modelId="{6AA763B1-8BCD-4439-B32E-3DC8CDF5AF31}" type="presOf" srcId="{28F284C0-E498-4295-A83C-CC800994B050}" destId="{5A25B704-4202-4910-9A5A-89985B5F415E}" srcOrd="1" destOrd="0" presId="urn:microsoft.com/office/officeart/2005/8/layout/vProcess5"/>
    <dgm:cxn modelId="{C09FD636-F0CC-4CB9-B2FB-B26A1DD62405}" srcId="{F8D485A2-8681-49CF-B050-B09A32A82B43}" destId="{28F284C0-E498-4295-A83C-CC800994B050}" srcOrd="1" destOrd="0" parTransId="{70B6A6C3-B5EE-48C9-AE10-6FE89BE8EF29}" sibTransId="{41466CB4-91D9-454B-AA6F-F1767091022C}"/>
    <dgm:cxn modelId="{9C978D58-4F63-4DD2-92FB-6FE816406C72}" srcId="{F8D485A2-8681-49CF-B050-B09A32A82B43}" destId="{C88788EB-6C2B-43E5-84A2-1E06AB5BB77A}" srcOrd="0" destOrd="0" parTransId="{E1EF7A77-2C3B-409C-A6D9-0654CAB6127E}" sibTransId="{E5E281B5-5EB5-46B3-A875-F1F8050448E5}"/>
    <dgm:cxn modelId="{E1C19E7D-A927-4E7B-B5AD-1A3AD7ECD3BA}" type="presOf" srcId="{F8D485A2-8681-49CF-B050-B09A32A82B43}" destId="{5A6441FB-D490-4A6D-9BF4-31DA1CFF4C4E}" srcOrd="0" destOrd="0" presId="urn:microsoft.com/office/officeart/2005/8/layout/vProcess5"/>
    <dgm:cxn modelId="{DD7F54D5-AF8A-47B2-8F43-0B06B5FF8337}" type="presOf" srcId="{28F284C0-E498-4295-A83C-CC800994B050}" destId="{A0A187BE-AAA8-4E91-9CCE-3CCBCB2D0AE2}" srcOrd="0" destOrd="0" presId="urn:microsoft.com/office/officeart/2005/8/layout/vProcess5"/>
    <dgm:cxn modelId="{BC046559-2279-4409-BA8C-F8631F757385}" type="presOf" srcId="{C88788EB-6C2B-43E5-84A2-1E06AB5BB77A}" destId="{FE79376D-A17D-4EEF-8519-E66EB333A4B5}" srcOrd="0" destOrd="0" presId="urn:microsoft.com/office/officeart/2005/8/layout/vProcess5"/>
    <dgm:cxn modelId="{9ED6EE0E-F73E-4BBD-930D-4E83B0D76AD8}" srcId="{F8D485A2-8681-49CF-B050-B09A32A82B43}" destId="{EB52BA06-F316-4B32-B24B-B843093C9CA7}" srcOrd="2" destOrd="0" parTransId="{E7485808-FF20-4686-A55B-7047BA6EFF51}" sibTransId="{3D208828-942C-46F7-A1A2-10C306399B6C}"/>
    <dgm:cxn modelId="{EE4A2E3B-8FEB-41CF-9117-EB70517AA473}" type="presOf" srcId="{EB52BA06-F316-4B32-B24B-B843093C9CA7}" destId="{F383C1C9-6CA6-4414-871D-E49BD02BB717}" srcOrd="1" destOrd="0" presId="urn:microsoft.com/office/officeart/2005/8/layout/vProcess5"/>
    <dgm:cxn modelId="{9FDA6857-2211-4985-8CB0-1EA1426EC5B6}" type="presOf" srcId="{41466CB4-91D9-454B-AA6F-F1767091022C}" destId="{6293CE13-7665-4CA6-94E0-4B469D2151E9}" srcOrd="0" destOrd="0" presId="urn:microsoft.com/office/officeart/2005/8/layout/vProcess5"/>
    <dgm:cxn modelId="{48EE9941-524A-4D97-A52A-520DD0E42F8A}" type="presParOf" srcId="{5A6441FB-D490-4A6D-9BF4-31DA1CFF4C4E}" destId="{25ABE2D5-11F9-4511-9DE6-478A62B76BC1}" srcOrd="0" destOrd="0" presId="urn:microsoft.com/office/officeart/2005/8/layout/vProcess5"/>
    <dgm:cxn modelId="{1E58865E-4BD6-43C5-9425-F6E994433F48}" type="presParOf" srcId="{5A6441FB-D490-4A6D-9BF4-31DA1CFF4C4E}" destId="{FE79376D-A17D-4EEF-8519-E66EB333A4B5}" srcOrd="1" destOrd="0" presId="urn:microsoft.com/office/officeart/2005/8/layout/vProcess5"/>
    <dgm:cxn modelId="{319F45DE-52BC-4351-B5BD-D3A5A77E7E15}" type="presParOf" srcId="{5A6441FB-D490-4A6D-9BF4-31DA1CFF4C4E}" destId="{A0A187BE-AAA8-4E91-9CCE-3CCBCB2D0AE2}" srcOrd="2" destOrd="0" presId="urn:microsoft.com/office/officeart/2005/8/layout/vProcess5"/>
    <dgm:cxn modelId="{82A4D273-E509-4E72-9F00-1E39AC148E32}" type="presParOf" srcId="{5A6441FB-D490-4A6D-9BF4-31DA1CFF4C4E}" destId="{1018F35C-729F-4447-80E4-F3246C2D9A84}" srcOrd="3" destOrd="0" presId="urn:microsoft.com/office/officeart/2005/8/layout/vProcess5"/>
    <dgm:cxn modelId="{8A72F81D-F043-4126-B72E-8C352FFD018A}" type="presParOf" srcId="{5A6441FB-D490-4A6D-9BF4-31DA1CFF4C4E}" destId="{1E72BFB1-AFE0-4B3F-ACEF-1DB67F68A266}" srcOrd="4" destOrd="0" presId="urn:microsoft.com/office/officeart/2005/8/layout/vProcess5"/>
    <dgm:cxn modelId="{08BAAC31-4F67-44D8-93B2-ECD9BC5D71EC}" type="presParOf" srcId="{5A6441FB-D490-4A6D-9BF4-31DA1CFF4C4E}" destId="{6293CE13-7665-4CA6-94E0-4B469D2151E9}" srcOrd="5" destOrd="0" presId="urn:microsoft.com/office/officeart/2005/8/layout/vProcess5"/>
    <dgm:cxn modelId="{E5B4B849-DB83-47E5-A8A9-E73AA522D10A}" type="presParOf" srcId="{5A6441FB-D490-4A6D-9BF4-31DA1CFF4C4E}" destId="{B64D68ED-E110-45FA-9C51-65758236883E}" srcOrd="6" destOrd="0" presId="urn:microsoft.com/office/officeart/2005/8/layout/vProcess5"/>
    <dgm:cxn modelId="{880E4D18-7B9E-4CD5-8451-4055C2BAA875}" type="presParOf" srcId="{5A6441FB-D490-4A6D-9BF4-31DA1CFF4C4E}" destId="{5A25B704-4202-4910-9A5A-89985B5F415E}" srcOrd="7" destOrd="0" presId="urn:microsoft.com/office/officeart/2005/8/layout/vProcess5"/>
    <dgm:cxn modelId="{F1F95CB7-7E56-496B-B623-7A137AF10E18}" type="presParOf" srcId="{5A6441FB-D490-4A6D-9BF4-31DA1CFF4C4E}" destId="{F383C1C9-6CA6-4414-871D-E49BD02BB71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285AB7-AAE0-423D-A391-900325A0366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849ACA01-DA7C-4AD7-A96E-5A475BC7F4FC}">
      <dgm:prSet phldrT="[Texte]" custT="1"/>
      <dgm:spPr/>
      <dgm:t>
        <a:bodyPr/>
        <a:lstStyle/>
        <a:p>
          <a:pPr algn="r" rtl="1"/>
          <a:r>
            <a:rPr lang="ar-SA" sz="2400" b="1" i="0" dirty="0" smtClean="0"/>
            <a:t>انضمام تونس للمبادرة</a:t>
          </a:r>
          <a:endParaRPr lang="fr-FR" sz="2400" b="1" i="0" dirty="0"/>
        </a:p>
      </dgm:t>
    </dgm:pt>
    <dgm:pt modelId="{AD2B1946-D38E-4C6E-9AA4-1EC3FDEE44A2}" type="parTrans" cxnId="{BE44238C-7233-4812-AA8B-AC7E2E06470D}">
      <dgm:prSet/>
      <dgm:spPr/>
      <dgm:t>
        <a:bodyPr/>
        <a:lstStyle/>
        <a:p>
          <a:endParaRPr lang="fr-FR" sz="2400"/>
        </a:p>
      </dgm:t>
    </dgm:pt>
    <dgm:pt modelId="{8DF2CCB2-DBB9-42BF-A783-7BAE2B3C8A54}" type="sibTrans" cxnId="{BE44238C-7233-4812-AA8B-AC7E2E06470D}">
      <dgm:prSet/>
      <dgm:spPr/>
      <dgm:t>
        <a:bodyPr/>
        <a:lstStyle/>
        <a:p>
          <a:endParaRPr lang="fr-FR" sz="2400"/>
        </a:p>
      </dgm:t>
    </dgm:pt>
    <dgm:pt modelId="{E2AE8DBA-8293-47E2-B690-912B8381932F}">
      <dgm:prSet phldrT="[Texte]" custT="1"/>
      <dgm:spPr/>
      <dgm:t>
        <a:bodyPr/>
        <a:lstStyle/>
        <a:p>
          <a:pPr algn="r" rtl="1"/>
          <a:r>
            <a:rPr lang="fr-FR" sz="2400" dirty="0" smtClean="0"/>
            <a:t> </a:t>
          </a:r>
          <a:r>
            <a:rPr lang="ar-SA" sz="2400" dirty="0" smtClean="0"/>
            <a:t>إعداد وتنفيذ </a:t>
          </a:r>
          <a:r>
            <a:rPr lang="ar-SA" sz="2400" b="1" dirty="0" smtClean="0"/>
            <a:t>خطة</a:t>
          </a:r>
          <a:r>
            <a:rPr lang="ar-SA" sz="2400" dirty="0" smtClean="0"/>
            <a:t> </a:t>
          </a:r>
          <a:r>
            <a:rPr lang="ar-SA" sz="2400" b="1" dirty="0" smtClean="0"/>
            <a:t>العمل الوطنية الأولى</a:t>
          </a:r>
          <a:endParaRPr lang="fr-FR" sz="2400" b="1" i="1" dirty="0"/>
        </a:p>
      </dgm:t>
    </dgm:pt>
    <dgm:pt modelId="{079D02E7-7A7B-49F8-8DC9-773AEC300404}" type="parTrans" cxnId="{A8FDA482-0C5E-441A-9013-23D3D8EA948D}">
      <dgm:prSet/>
      <dgm:spPr/>
      <dgm:t>
        <a:bodyPr/>
        <a:lstStyle/>
        <a:p>
          <a:endParaRPr lang="fr-FR" sz="2400"/>
        </a:p>
      </dgm:t>
    </dgm:pt>
    <dgm:pt modelId="{30FD3800-DBB7-4D39-AFAB-666046E2823C}" type="sibTrans" cxnId="{A8FDA482-0C5E-441A-9013-23D3D8EA948D}">
      <dgm:prSet/>
      <dgm:spPr/>
      <dgm:t>
        <a:bodyPr/>
        <a:lstStyle/>
        <a:p>
          <a:endParaRPr lang="fr-FR" sz="2400"/>
        </a:p>
      </dgm:t>
    </dgm:pt>
    <dgm:pt modelId="{D99BE2BD-EA87-4161-99AF-B92101DBFFE2}">
      <dgm:prSet phldrT="[Texte]" custT="1"/>
      <dgm:spPr/>
      <dgm:t>
        <a:bodyPr/>
        <a:lstStyle/>
        <a:p>
          <a:pPr algn="r" rtl="1"/>
          <a:r>
            <a:rPr lang="ar-SA" sz="2400" dirty="0" smtClean="0"/>
            <a:t>إعداد وتنفيذ </a:t>
          </a:r>
          <a:r>
            <a:rPr lang="ar-SA" sz="2400" b="1" dirty="0" smtClean="0"/>
            <a:t>خطة العمل الوطنية الثانية</a:t>
          </a:r>
          <a:endParaRPr lang="fr-FR" sz="2400" b="1" i="1" dirty="0"/>
        </a:p>
      </dgm:t>
    </dgm:pt>
    <dgm:pt modelId="{711565DF-A0BE-4466-9BD4-7F959C296D31}" type="parTrans" cxnId="{B1B1A488-5E31-446B-A8B4-36FAF7A51817}">
      <dgm:prSet/>
      <dgm:spPr/>
      <dgm:t>
        <a:bodyPr/>
        <a:lstStyle/>
        <a:p>
          <a:endParaRPr lang="fr-FR" sz="2400"/>
        </a:p>
      </dgm:t>
    </dgm:pt>
    <dgm:pt modelId="{23BA8A66-475D-44E6-BCBF-14F664472C8E}" type="sibTrans" cxnId="{B1B1A488-5E31-446B-A8B4-36FAF7A51817}">
      <dgm:prSet/>
      <dgm:spPr/>
      <dgm:t>
        <a:bodyPr/>
        <a:lstStyle/>
        <a:p>
          <a:endParaRPr lang="fr-FR" sz="2400"/>
        </a:p>
      </dgm:t>
    </dgm:pt>
    <dgm:pt modelId="{15AB3F96-6AE2-4181-A52D-EEB95C4DC573}">
      <dgm:prSet phldrT="[Texte]" custT="1"/>
      <dgm:spPr/>
      <dgm:t>
        <a:bodyPr/>
        <a:lstStyle/>
        <a:p>
          <a:pPr algn="r" rtl="1"/>
          <a:r>
            <a:rPr lang="ar-SA" sz="2400" dirty="0" smtClean="0"/>
            <a:t>إعداد</a:t>
          </a:r>
          <a:r>
            <a:rPr lang="ar-TN" sz="2400" dirty="0" smtClean="0"/>
            <a:t> والعمل على تنفيذ</a:t>
          </a:r>
          <a:r>
            <a:rPr lang="ar-SA" sz="2400" dirty="0" smtClean="0"/>
            <a:t> </a:t>
          </a:r>
          <a:r>
            <a:rPr lang="ar-SA" sz="2400" b="1" dirty="0" smtClean="0"/>
            <a:t>خطة العمل الوطنية الثالثة</a:t>
          </a:r>
          <a:endParaRPr lang="fr-FR" sz="2400" b="1" i="1" dirty="0"/>
        </a:p>
      </dgm:t>
    </dgm:pt>
    <dgm:pt modelId="{B96CF8EC-EC63-4647-8D52-54D8054ACAEF}" type="parTrans" cxnId="{22FD0E94-5C03-431B-9816-DBB098A37679}">
      <dgm:prSet/>
      <dgm:spPr/>
      <dgm:t>
        <a:bodyPr/>
        <a:lstStyle/>
        <a:p>
          <a:endParaRPr lang="fr-FR" sz="2400"/>
        </a:p>
      </dgm:t>
    </dgm:pt>
    <dgm:pt modelId="{84D94626-5944-4BB1-92BB-635DE41819AD}" type="sibTrans" cxnId="{22FD0E94-5C03-431B-9816-DBB098A37679}">
      <dgm:prSet/>
      <dgm:spPr/>
      <dgm:t>
        <a:bodyPr/>
        <a:lstStyle/>
        <a:p>
          <a:endParaRPr lang="fr-FR" sz="2400"/>
        </a:p>
      </dgm:t>
    </dgm:pt>
    <dgm:pt modelId="{09C10176-9A2C-47CB-983A-42FC0009B083}" type="pres">
      <dgm:prSet presAssocID="{2C285AB7-AAE0-423D-A391-900325A0366E}" presName="arrowDiagram" presStyleCnt="0">
        <dgm:presLayoutVars>
          <dgm:chMax val="5"/>
          <dgm:dir/>
          <dgm:resizeHandles val="exact"/>
        </dgm:presLayoutVars>
      </dgm:prSet>
      <dgm:spPr/>
      <dgm:t>
        <a:bodyPr/>
        <a:lstStyle/>
        <a:p>
          <a:endParaRPr lang="fr-FR"/>
        </a:p>
      </dgm:t>
    </dgm:pt>
    <dgm:pt modelId="{C6532D65-46C5-49D0-ADBB-CD64D14D6069}" type="pres">
      <dgm:prSet presAssocID="{2C285AB7-AAE0-423D-A391-900325A0366E}" presName="arrow" presStyleLbl="bgShp" presStyleIdx="0" presStyleCnt="1" custLinFactNeighborX="2611" custLinFactNeighborY="-1096"/>
      <dgm:spPr/>
    </dgm:pt>
    <dgm:pt modelId="{DAF0D638-12D2-4937-B664-02F99F04D60F}" type="pres">
      <dgm:prSet presAssocID="{2C285AB7-AAE0-423D-A391-900325A0366E}" presName="arrowDiagram4" presStyleCnt="0"/>
      <dgm:spPr/>
    </dgm:pt>
    <dgm:pt modelId="{5533F3FD-38F7-4DA3-A939-3F5F850E372E}" type="pres">
      <dgm:prSet presAssocID="{849ACA01-DA7C-4AD7-A96E-5A475BC7F4FC}" presName="bullet4a" presStyleLbl="node1" presStyleIdx="0" presStyleCnt="4" custLinFactNeighborX="66816" custLinFactNeighborY="48098"/>
      <dgm:spPr/>
    </dgm:pt>
    <dgm:pt modelId="{DE1FB958-85F5-46AE-BCD1-25FA15133B86}" type="pres">
      <dgm:prSet presAssocID="{849ACA01-DA7C-4AD7-A96E-5A475BC7F4FC}" presName="textBox4a" presStyleLbl="revTx" presStyleIdx="0" presStyleCnt="4" custScaleY="65190" custLinFactNeighborX="-13134" custLinFactNeighborY="5900">
        <dgm:presLayoutVars>
          <dgm:bulletEnabled val="1"/>
        </dgm:presLayoutVars>
      </dgm:prSet>
      <dgm:spPr/>
      <dgm:t>
        <a:bodyPr/>
        <a:lstStyle/>
        <a:p>
          <a:endParaRPr lang="fr-FR"/>
        </a:p>
      </dgm:t>
    </dgm:pt>
    <dgm:pt modelId="{33A5763D-9FFE-466B-A91B-9208C7C08B69}" type="pres">
      <dgm:prSet presAssocID="{E2AE8DBA-8293-47E2-B690-912B8381932F}" presName="bullet4b" presStyleLbl="node1" presStyleIdx="1" presStyleCnt="4" custLinFactNeighborX="-84723" custLinFactNeighborY="44614"/>
      <dgm:spPr/>
    </dgm:pt>
    <dgm:pt modelId="{E6E8A50D-8319-43EE-BD83-6BD29E5E079C}" type="pres">
      <dgm:prSet presAssocID="{E2AE8DBA-8293-47E2-B690-912B8381932F}" presName="textBox4b" presStyleLbl="revTx" presStyleIdx="1" presStyleCnt="4" custScaleX="135029" custScaleY="50840" custLinFactNeighborX="-47515" custLinFactNeighborY="-2646">
        <dgm:presLayoutVars>
          <dgm:bulletEnabled val="1"/>
        </dgm:presLayoutVars>
      </dgm:prSet>
      <dgm:spPr/>
      <dgm:t>
        <a:bodyPr/>
        <a:lstStyle/>
        <a:p>
          <a:endParaRPr lang="fr-FR"/>
        </a:p>
      </dgm:t>
    </dgm:pt>
    <dgm:pt modelId="{04DF7915-A950-4ACE-8E67-674165280037}" type="pres">
      <dgm:prSet presAssocID="{D99BE2BD-EA87-4161-99AF-B92101DBFFE2}" presName="bullet4c" presStyleLbl="node1" presStyleIdx="2" presStyleCnt="4"/>
      <dgm:spPr/>
    </dgm:pt>
    <dgm:pt modelId="{12BEBE4D-E8FC-4C79-9328-28F561275C43}" type="pres">
      <dgm:prSet presAssocID="{D99BE2BD-EA87-4161-99AF-B92101DBFFE2}" presName="textBox4c" presStyleLbl="revTx" presStyleIdx="2" presStyleCnt="4" custScaleX="129018" custScaleY="36323" custLinFactNeighborX="-32397" custLinFactNeighborY="-22662">
        <dgm:presLayoutVars>
          <dgm:bulletEnabled val="1"/>
        </dgm:presLayoutVars>
      </dgm:prSet>
      <dgm:spPr/>
      <dgm:t>
        <a:bodyPr/>
        <a:lstStyle/>
        <a:p>
          <a:endParaRPr lang="fr-FR"/>
        </a:p>
      </dgm:t>
    </dgm:pt>
    <dgm:pt modelId="{6709C30F-49F7-4BB3-8351-E600974B5D16}" type="pres">
      <dgm:prSet presAssocID="{15AB3F96-6AE2-4181-A52D-EEB95C4DC573}" presName="bullet4d" presStyleLbl="node1" presStyleIdx="3" presStyleCnt="4" custLinFactNeighborX="71024"/>
      <dgm:spPr/>
    </dgm:pt>
    <dgm:pt modelId="{4E7D17A5-5DF2-457D-95DD-8DC941922CAE}" type="pres">
      <dgm:prSet presAssocID="{15AB3F96-6AE2-4181-A52D-EEB95C4DC573}" presName="textBox4d" presStyleLbl="revTx" presStyleIdx="3" presStyleCnt="4" custScaleX="166344" custScaleY="21668" custLinFactNeighborX="-12537" custLinFactNeighborY="-17971">
        <dgm:presLayoutVars>
          <dgm:bulletEnabled val="1"/>
        </dgm:presLayoutVars>
      </dgm:prSet>
      <dgm:spPr/>
      <dgm:t>
        <a:bodyPr/>
        <a:lstStyle/>
        <a:p>
          <a:endParaRPr lang="fr-FR"/>
        </a:p>
      </dgm:t>
    </dgm:pt>
  </dgm:ptLst>
  <dgm:cxnLst>
    <dgm:cxn modelId="{22FD0E94-5C03-431B-9816-DBB098A37679}" srcId="{2C285AB7-AAE0-423D-A391-900325A0366E}" destId="{15AB3F96-6AE2-4181-A52D-EEB95C4DC573}" srcOrd="3" destOrd="0" parTransId="{B96CF8EC-EC63-4647-8D52-54D8054ACAEF}" sibTransId="{84D94626-5944-4BB1-92BB-635DE41819AD}"/>
    <dgm:cxn modelId="{B1B1A488-5E31-446B-A8B4-36FAF7A51817}" srcId="{2C285AB7-AAE0-423D-A391-900325A0366E}" destId="{D99BE2BD-EA87-4161-99AF-B92101DBFFE2}" srcOrd="2" destOrd="0" parTransId="{711565DF-A0BE-4466-9BD4-7F959C296D31}" sibTransId="{23BA8A66-475D-44E6-BCBF-14F664472C8E}"/>
    <dgm:cxn modelId="{2F8A8EFA-0CA8-4FC0-BC17-2623BF16F357}" type="presOf" srcId="{E2AE8DBA-8293-47E2-B690-912B8381932F}" destId="{E6E8A50D-8319-43EE-BD83-6BD29E5E079C}" srcOrd="0" destOrd="0" presId="urn:microsoft.com/office/officeart/2005/8/layout/arrow2"/>
    <dgm:cxn modelId="{FC67EC9B-65F9-4BA8-80F0-160E3A8B3B06}" type="presOf" srcId="{D99BE2BD-EA87-4161-99AF-B92101DBFFE2}" destId="{12BEBE4D-E8FC-4C79-9328-28F561275C43}" srcOrd="0" destOrd="0" presId="urn:microsoft.com/office/officeart/2005/8/layout/arrow2"/>
    <dgm:cxn modelId="{05E777F0-6A0E-4CAB-AAB1-2375B18101EF}" type="presOf" srcId="{849ACA01-DA7C-4AD7-A96E-5A475BC7F4FC}" destId="{DE1FB958-85F5-46AE-BCD1-25FA15133B86}" srcOrd="0" destOrd="0" presId="urn:microsoft.com/office/officeart/2005/8/layout/arrow2"/>
    <dgm:cxn modelId="{BE44238C-7233-4812-AA8B-AC7E2E06470D}" srcId="{2C285AB7-AAE0-423D-A391-900325A0366E}" destId="{849ACA01-DA7C-4AD7-A96E-5A475BC7F4FC}" srcOrd="0" destOrd="0" parTransId="{AD2B1946-D38E-4C6E-9AA4-1EC3FDEE44A2}" sibTransId="{8DF2CCB2-DBB9-42BF-A783-7BAE2B3C8A54}"/>
    <dgm:cxn modelId="{3F8121A8-74E0-4D7D-A73B-06B92EB26B4E}" type="presOf" srcId="{15AB3F96-6AE2-4181-A52D-EEB95C4DC573}" destId="{4E7D17A5-5DF2-457D-95DD-8DC941922CAE}" srcOrd="0" destOrd="0" presId="urn:microsoft.com/office/officeart/2005/8/layout/arrow2"/>
    <dgm:cxn modelId="{A8FDA482-0C5E-441A-9013-23D3D8EA948D}" srcId="{2C285AB7-AAE0-423D-A391-900325A0366E}" destId="{E2AE8DBA-8293-47E2-B690-912B8381932F}" srcOrd="1" destOrd="0" parTransId="{079D02E7-7A7B-49F8-8DC9-773AEC300404}" sibTransId="{30FD3800-DBB7-4D39-AFAB-666046E2823C}"/>
    <dgm:cxn modelId="{57748513-4F53-4A31-8A58-8B49B554D0CB}" type="presOf" srcId="{2C285AB7-AAE0-423D-A391-900325A0366E}" destId="{09C10176-9A2C-47CB-983A-42FC0009B083}" srcOrd="0" destOrd="0" presId="urn:microsoft.com/office/officeart/2005/8/layout/arrow2"/>
    <dgm:cxn modelId="{585B2189-47D8-42C1-BFB3-A09C6C05BAC9}" type="presParOf" srcId="{09C10176-9A2C-47CB-983A-42FC0009B083}" destId="{C6532D65-46C5-49D0-ADBB-CD64D14D6069}" srcOrd="0" destOrd="0" presId="urn:microsoft.com/office/officeart/2005/8/layout/arrow2"/>
    <dgm:cxn modelId="{8B86688F-4819-4B3E-9BDC-AE6009FE193D}" type="presParOf" srcId="{09C10176-9A2C-47CB-983A-42FC0009B083}" destId="{DAF0D638-12D2-4937-B664-02F99F04D60F}" srcOrd="1" destOrd="0" presId="urn:microsoft.com/office/officeart/2005/8/layout/arrow2"/>
    <dgm:cxn modelId="{DC74F272-DA06-4492-829D-43097C22B190}" type="presParOf" srcId="{DAF0D638-12D2-4937-B664-02F99F04D60F}" destId="{5533F3FD-38F7-4DA3-A939-3F5F850E372E}" srcOrd="0" destOrd="0" presId="urn:microsoft.com/office/officeart/2005/8/layout/arrow2"/>
    <dgm:cxn modelId="{D71351AF-88D2-4735-B59E-E274EF5846CF}" type="presParOf" srcId="{DAF0D638-12D2-4937-B664-02F99F04D60F}" destId="{DE1FB958-85F5-46AE-BCD1-25FA15133B86}" srcOrd="1" destOrd="0" presId="urn:microsoft.com/office/officeart/2005/8/layout/arrow2"/>
    <dgm:cxn modelId="{C2E252C5-C6BE-49CC-B629-0E89F295DD58}" type="presParOf" srcId="{DAF0D638-12D2-4937-B664-02F99F04D60F}" destId="{33A5763D-9FFE-466B-A91B-9208C7C08B69}" srcOrd="2" destOrd="0" presId="urn:microsoft.com/office/officeart/2005/8/layout/arrow2"/>
    <dgm:cxn modelId="{30852343-3459-4924-9DD5-8B29E3F02EDD}" type="presParOf" srcId="{DAF0D638-12D2-4937-B664-02F99F04D60F}" destId="{E6E8A50D-8319-43EE-BD83-6BD29E5E079C}" srcOrd="3" destOrd="0" presId="urn:microsoft.com/office/officeart/2005/8/layout/arrow2"/>
    <dgm:cxn modelId="{CB86DEB8-1B11-409F-9AF4-CCB82C990A2F}" type="presParOf" srcId="{DAF0D638-12D2-4937-B664-02F99F04D60F}" destId="{04DF7915-A950-4ACE-8E67-674165280037}" srcOrd="4" destOrd="0" presId="urn:microsoft.com/office/officeart/2005/8/layout/arrow2"/>
    <dgm:cxn modelId="{950378FD-31EE-41D0-965D-61C723C15C99}" type="presParOf" srcId="{DAF0D638-12D2-4937-B664-02F99F04D60F}" destId="{12BEBE4D-E8FC-4C79-9328-28F561275C43}" srcOrd="5" destOrd="0" presId="urn:microsoft.com/office/officeart/2005/8/layout/arrow2"/>
    <dgm:cxn modelId="{69426D4A-419A-4544-80B2-74A48753FF78}" type="presParOf" srcId="{DAF0D638-12D2-4937-B664-02F99F04D60F}" destId="{6709C30F-49F7-4BB3-8351-E600974B5D16}" srcOrd="6" destOrd="0" presId="urn:microsoft.com/office/officeart/2005/8/layout/arrow2"/>
    <dgm:cxn modelId="{569309E4-14D9-4770-ACB9-2EB08B5F772D}" type="presParOf" srcId="{DAF0D638-12D2-4937-B664-02F99F04D60F}" destId="{4E7D17A5-5DF2-457D-95DD-8DC941922CAE}"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385430-A46B-40F1-B9A5-FEDC09371DE7}"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fr-FR"/>
        </a:p>
      </dgm:t>
    </dgm:pt>
    <dgm:pt modelId="{D5454F8C-1701-4826-AF2C-FB8CD4B5E364}">
      <dgm:prSet phldrT="[Texte]" custT="1"/>
      <dgm:spPr/>
      <dgm:t>
        <a:bodyPr/>
        <a:lstStyle/>
        <a:p>
          <a:r>
            <a:rPr lang="ar-SA" sz="1200" b="1" dirty="0" smtClean="0">
              <a:solidFill>
                <a:schemeClr val="tx1"/>
              </a:solidFill>
            </a:rPr>
            <a:t>حق النفاذ إلى المعلومة</a:t>
          </a:r>
          <a:endParaRPr lang="fr-FR" sz="1200" b="1" dirty="0">
            <a:solidFill>
              <a:schemeClr val="tx1"/>
            </a:solidFill>
          </a:endParaRPr>
        </a:p>
      </dgm:t>
    </dgm:pt>
    <dgm:pt modelId="{DA7BECD7-556C-47A2-96D6-F93D92416FBE}" type="parTrans" cxnId="{55234395-E1CC-4897-B69A-C7ADF28D8FC6}">
      <dgm:prSet/>
      <dgm:spPr/>
      <dgm:t>
        <a:bodyPr/>
        <a:lstStyle/>
        <a:p>
          <a:endParaRPr lang="fr-FR">
            <a:solidFill>
              <a:schemeClr val="tx1"/>
            </a:solidFill>
          </a:endParaRPr>
        </a:p>
      </dgm:t>
    </dgm:pt>
    <dgm:pt modelId="{DE28E8F2-2377-48A1-93B6-D60589A3BE5E}" type="sibTrans" cxnId="{55234395-E1CC-4897-B69A-C7ADF28D8FC6}">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ar-SA" sz="1200" b="1" dirty="0" smtClean="0">
              <a:solidFill>
                <a:schemeClr val="tx1"/>
              </a:solidFill>
            </a:rPr>
            <a:t>البيانات المفتوحة </a:t>
          </a:r>
          <a:endParaRPr lang="fr-FR" sz="1200" b="1" dirty="0" smtClean="0">
            <a:solidFill>
              <a:schemeClr val="tx1"/>
            </a:solidFill>
          </a:endParaRPr>
        </a:p>
        <a:p>
          <a:pPr lvl="0" defTabSz="1600200">
            <a:lnSpc>
              <a:spcPct val="90000"/>
            </a:lnSpc>
            <a:spcBef>
              <a:spcPct val="0"/>
            </a:spcBef>
            <a:spcAft>
              <a:spcPct val="35000"/>
            </a:spcAft>
          </a:pPr>
          <a:endParaRPr lang="fr-FR" sz="1500" dirty="0">
            <a:solidFill>
              <a:schemeClr val="tx1"/>
            </a:solidFill>
          </a:endParaRPr>
        </a:p>
      </dgm:t>
    </dgm:pt>
    <dgm:pt modelId="{91A114F6-035B-4936-BD24-682F9056FAEE}">
      <dgm:prSet phldrT="[Texte]" custT="1"/>
      <dgm:spPr/>
      <dgm:t>
        <a:bodyPr/>
        <a:lstStyle/>
        <a:p>
          <a:r>
            <a:rPr lang="ar-SA" sz="1200" b="1" dirty="0" smtClean="0">
              <a:solidFill>
                <a:schemeClr val="tx1"/>
              </a:solidFill>
            </a:rPr>
            <a:t>محاور اخرى؟؟؟؟؟</a:t>
          </a:r>
          <a:endParaRPr lang="fr-FR" sz="1200" b="1" dirty="0">
            <a:solidFill>
              <a:schemeClr val="tx1"/>
            </a:solidFill>
          </a:endParaRPr>
        </a:p>
      </dgm:t>
    </dgm:pt>
    <dgm:pt modelId="{2572915D-1FD5-4160-AB64-B92473C678BB}" type="parTrans" cxnId="{72A54FD0-1F46-48C7-AAF2-2A1EB93C456F}">
      <dgm:prSet/>
      <dgm:spPr/>
      <dgm:t>
        <a:bodyPr/>
        <a:lstStyle/>
        <a:p>
          <a:endParaRPr lang="fr-FR">
            <a:solidFill>
              <a:schemeClr val="tx1"/>
            </a:solidFill>
          </a:endParaRPr>
        </a:p>
      </dgm:t>
    </dgm:pt>
    <dgm:pt modelId="{063104C3-77CE-43B2-A394-832100321558}" type="sibTrans" cxnId="{72A54FD0-1F46-48C7-AAF2-2A1EB93C456F}">
      <dgm:prSet/>
      <dgm:spPr/>
      <dgm:t>
        <a:bodyPr/>
        <a:lstStyle/>
        <a:p>
          <a:endParaRPr lang="fr-FR">
            <a:solidFill>
              <a:schemeClr val="tx1"/>
            </a:solidFill>
          </a:endParaRPr>
        </a:p>
      </dgm:t>
    </dgm:pt>
    <dgm:pt modelId="{02D0469B-06A5-4511-9B31-0E7EFD09441C}">
      <dgm:prSet/>
      <dgm:spPr/>
      <dgm:t>
        <a:bodyPr/>
        <a:lstStyle/>
        <a:p>
          <a:endParaRPr lang="fr-FR" dirty="0">
            <a:solidFill>
              <a:schemeClr val="tx1"/>
            </a:solidFill>
          </a:endParaRPr>
        </a:p>
      </dgm:t>
    </dgm:pt>
    <dgm:pt modelId="{B18C50EB-E48E-40DC-84FB-11020836E9EA}" type="parTrans" cxnId="{2440E746-DC2E-4B97-8685-A78B2DF347BD}">
      <dgm:prSet/>
      <dgm:spPr/>
      <dgm:t>
        <a:bodyPr/>
        <a:lstStyle/>
        <a:p>
          <a:endParaRPr lang="fr-FR">
            <a:solidFill>
              <a:schemeClr val="tx1"/>
            </a:solidFill>
          </a:endParaRPr>
        </a:p>
      </dgm:t>
    </dgm:pt>
    <dgm:pt modelId="{34F33DF5-4053-4564-8F8E-48DDE930F400}" type="sibTrans" cxnId="{2440E746-DC2E-4B97-8685-A78B2DF347BD}">
      <dgm:prSet/>
      <dgm:spPr/>
      <dgm:t>
        <a:bodyPr/>
        <a:lstStyle/>
        <a:p>
          <a:endParaRPr lang="fr-FR">
            <a:solidFill>
              <a:schemeClr val="tx1"/>
            </a:solidFill>
          </a:endParaRPr>
        </a:p>
      </dgm:t>
    </dgm:pt>
    <dgm:pt modelId="{1F10D4C9-4E84-41F0-9478-1B662B893647}">
      <dgm:prSet/>
      <dgm:spPr/>
      <dgm:t>
        <a:bodyPr/>
        <a:lstStyle/>
        <a:p>
          <a:endParaRPr lang="fr-FR" dirty="0">
            <a:solidFill>
              <a:schemeClr val="tx1"/>
            </a:solidFill>
          </a:endParaRPr>
        </a:p>
      </dgm:t>
    </dgm:pt>
    <dgm:pt modelId="{9D99183E-A742-4339-BAE1-879692DCFFAA}" type="parTrans" cxnId="{B24DEFDB-0C39-4C40-A3D2-007A0B68D4EF}">
      <dgm:prSet/>
      <dgm:spPr/>
      <dgm:t>
        <a:bodyPr/>
        <a:lstStyle/>
        <a:p>
          <a:endParaRPr lang="fr-FR">
            <a:solidFill>
              <a:schemeClr val="tx1"/>
            </a:solidFill>
          </a:endParaRPr>
        </a:p>
      </dgm:t>
    </dgm:pt>
    <dgm:pt modelId="{85F49DFB-2502-430A-B821-0FEE7ACCA469}" type="sibTrans" cxnId="{B24DEFDB-0C39-4C40-A3D2-007A0B68D4EF}">
      <dgm:prSet/>
      <dgm:spPr/>
      <dgm:t>
        <a:bodyPr/>
        <a:lstStyle/>
        <a:p>
          <a:endParaRPr lang="fr-FR">
            <a:solidFill>
              <a:schemeClr val="tx1"/>
            </a:solidFill>
          </a:endParaRPr>
        </a:p>
      </dgm:t>
    </dgm:pt>
    <dgm:pt modelId="{7FC42A88-9263-4B4A-8B2E-5A1C276E2D8C}">
      <dgm:prSet/>
      <dgm:spPr/>
      <dgm:t>
        <a:bodyPr/>
        <a:lstStyle/>
        <a:p>
          <a:endParaRPr lang="fr-FR" dirty="0">
            <a:solidFill>
              <a:schemeClr val="tx1"/>
            </a:solidFill>
          </a:endParaRPr>
        </a:p>
      </dgm:t>
    </dgm:pt>
    <dgm:pt modelId="{703F5BC5-BFE5-46FA-84CE-7A5DAF3912DC}" type="parTrans" cxnId="{1DCE923F-5563-4030-B0AF-239D14ED4EFC}">
      <dgm:prSet/>
      <dgm:spPr/>
      <dgm:t>
        <a:bodyPr/>
        <a:lstStyle/>
        <a:p>
          <a:endParaRPr lang="fr-FR">
            <a:solidFill>
              <a:schemeClr val="tx1"/>
            </a:solidFill>
          </a:endParaRPr>
        </a:p>
      </dgm:t>
    </dgm:pt>
    <dgm:pt modelId="{D00C2CF1-523B-423F-8A99-4C8670B371F3}" type="sibTrans" cxnId="{1DCE923F-5563-4030-B0AF-239D14ED4EFC}">
      <dgm:prSet/>
      <dgm:spPr/>
      <dgm:t>
        <a:bodyPr/>
        <a:lstStyle/>
        <a:p>
          <a:endParaRPr lang="fr-FR">
            <a:solidFill>
              <a:schemeClr val="tx1"/>
            </a:solidFill>
          </a:endParaRPr>
        </a:p>
      </dgm:t>
    </dgm:pt>
    <dgm:pt modelId="{9437EF13-41DA-4FEB-AD20-E7250F91FBA9}">
      <dgm:prSet/>
      <dgm:spPr/>
      <dgm:t>
        <a:bodyPr/>
        <a:lstStyle/>
        <a:p>
          <a:endParaRPr lang="fr-FR" b="1" dirty="0">
            <a:solidFill>
              <a:schemeClr val="tx1"/>
            </a:solidFill>
          </a:endParaRPr>
        </a:p>
      </dgm:t>
    </dgm:pt>
    <dgm:pt modelId="{B529094E-BC59-4840-8529-7E708C0F877C}" type="parTrans" cxnId="{4D92C823-D047-48CC-A5A0-669347229C72}">
      <dgm:prSet/>
      <dgm:spPr/>
      <dgm:t>
        <a:bodyPr/>
        <a:lstStyle/>
        <a:p>
          <a:endParaRPr lang="fr-FR">
            <a:solidFill>
              <a:schemeClr val="tx1"/>
            </a:solidFill>
          </a:endParaRPr>
        </a:p>
      </dgm:t>
    </dgm:pt>
    <dgm:pt modelId="{30EE7341-F11F-410B-B21B-B90D7EFD4E99}" type="sibTrans" cxnId="{4D92C823-D047-48CC-A5A0-669347229C72}">
      <dgm:prSet/>
      <dgm:spPr/>
      <dgm:t>
        <a:bodyPr/>
        <a:lstStyle/>
        <a:p>
          <a:endParaRPr lang="fr-FR">
            <a:solidFill>
              <a:schemeClr val="tx1"/>
            </a:solidFill>
          </a:endParaRPr>
        </a:p>
      </dgm:t>
    </dgm:pt>
    <dgm:pt modelId="{BB81D5FE-4A8B-4529-97DE-37B5593FCCA3}" type="pres">
      <dgm:prSet presAssocID="{90385430-A46B-40F1-B9A5-FEDC09371DE7}" presName="Name0" presStyleCnt="0">
        <dgm:presLayoutVars>
          <dgm:chMax/>
          <dgm:chPref/>
          <dgm:dir/>
          <dgm:animLvl val="lvl"/>
        </dgm:presLayoutVars>
      </dgm:prSet>
      <dgm:spPr/>
      <dgm:t>
        <a:bodyPr/>
        <a:lstStyle/>
        <a:p>
          <a:endParaRPr lang="fr-FR"/>
        </a:p>
      </dgm:t>
    </dgm:pt>
    <dgm:pt modelId="{5C60450D-A51C-4FFD-A87E-12F313E04317}" type="pres">
      <dgm:prSet presAssocID="{D5454F8C-1701-4826-AF2C-FB8CD4B5E364}" presName="composite" presStyleCnt="0"/>
      <dgm:spPr/>
      <dgm:t>
        <a:bodyPr/>
        <a:lstStyle/>
        <a:p>
          <a:endParaRPr lang="fr-FR"/>
        </a:p>
      </dgm:t>
    </dgm:pt>
    <dgm:pt modelId="{4C5C9236-B060-426D-B208-F5BC4C625E66}" type="pres">
      <dgm:prSet presAssocID="{D5454F8C-1701-4826-AF2C-FB8CD4B5E364}" presName="Parent1" presStyleLbl="node1" presStyleIdx="0" presStyleCnt="12">
        <dgm:presLayoutVars>
          <dgm:chMax val="1"/>
          <dgm:chPref val="1"/>
          <dgm:bulletEnabled val="1"/>
        </dgm:presLayoutVars>
      </dgm:prSet>
      <dgm:spPr/>
      <dgm:t>
        <a:bodyPr/>
        <a:lstStyle/>
        <a:p>
          <a:endParaRPr lang="fr-FR"/>
        </a:p>
      </dgm:t>
    </dgm:pt>
    <dgm:pt modelId="{4225882B-3489-46B0-ADF5-93B1F01BB238}" type="pres">
      <dgm:prSet presAssocID="{D5454F8C-1701-4826-AF2C-FB8CD4B5E364}" presName="Childtext1" presStyleLbl="revTx" presStyleIdx="0" presStyleCnt="6">
        <dgm:presLayoutVars>
          <dgm:chMax val="0"/>
          <dgm:chPref val="0"/>
          <dgm:bulletEnabled val="1"/>
        </dgm:presLayoutVars>
      </dgm:prSet>
      <dgm:spPr/>
      <dgm:t>
        <a:bodyPr/>
        <a:lstStyle/>
        <a:p>
          <a:endParaRPr lang="fr-FR"/>
        </a:p>
      </dgm:t>
    </dgm:pt>
    <dgm:pt modelId="{9860250C-1EB2-49C5-8A74-28C9090AC185}" type="pres">
      <dgm:prSet presAssocID="{D5454F8C-1701-4826-AF2C-FB8CD4B5E364}" presName="BalanceSpacing" presStyleCnt="0"/>
      <dgm:spPr/>
      <dgm:t>
        <a:bodyPr/>
        <a:lstStyle/>
        <a:p>
          <a:endParaRPr lang="fr-FR"/>
        </a:p>
      </dgm:t>
    </dgm:pt>
    <dgm:pt modelId="{78954146-F75D-4FE1-A674-86E2786C2BF6}" type="pres">
      <dgm:prSet presAssocID="{D5454F8C-1701-4826-AF2C-FB8CD4B5E364}" presName="BalanceSpacing1" presStyleCnt="0"/>
      <dgm:spPr/>
      <dgm:t>
        <a:bodyPr/>
        <a:lstStyle/>
        <a:p>
          <a:endParaRPr lang="fr-FR"/>
        </a:p>
      </dgm:t>
    </dgm:pt>
    <dgm:pt modelId="{A76C31B1-2840-418B-BEAB-0AD87581BB5D}" type="pres">
      <dgm:prSet presAssocID="{DE28E8F2-2377-48A1-93B6-D60589A3BE5E}" presName="Accent1Text" presStyleLbl="node1" presStyleIdx="1" presStyleCnt="12" custScaleY="103319"/>
      <dgm:spPr/>
      <dgm:t>
        <a:bodyPr/>
        <a:lstStyle/>
        <a:p>
          <a:endParaRPr lang="fr-FR"/>
        </a:p>
      </dgm:t>
    </dgm:pt>
    <dgm:pt modelId="{66281E61-3F0F-4DB5-A74C-9E1CCCD73DCD}" type="pres">
      <dgm:prSet presAssocID="{DE28E8F2-2377-48A1-93B6-D60589A3BE5E}" presName="spaceBetweenRectangles" presStyleCnt="0"/>
      <dgm:spPr/>
      <dgm:t>
        <a:bodyPr/>
        <a:lstStyle/>
        <a:p>
          <a:endParaRPr lang="fr-FR"/>
        </a:p>
      </dgm:t>
    </dgm:pt>
    <dgm:pt modelId="{252C2C06-D480-41E7-A112-81C2F9C166DD}" type="pres">
      <dgm:prSet presAssocID="{1F10D4C9-4E84-41F0-9478-1B662B893647}" presName="composite" presStyleCnt="0"/>
      <dgm:spPr/>
      <dgm:t>
        <a:bodyPr/>
        <a:lstStyle/>
        <a:p>
          <a:endParaRPr lang="fr-FR"/>
        </a:p>
      </dgm:t>
    </dgm:pt>
    <dgm:pt modelId="{3883BE40-C84D-4743-B159-7B7D56AE19DF}" type="pres">
      <dgm:prSet presAssocID="{1F10D4C9-4E84-41F0-9478-1B662B893647}" presName="Parent1" presStyleLbl="node1" presStyleIdx="2" presStyleCnt="12">
        <dgm:presLayoutVars>
          <dgm:chMax val="1"/>
          <dgm:chPref val="1"/>
          <dgm:bulletEnabled val="1"/>
        </dgm:presLayoutVars>
      </dgm:prSet>
      <dgm:spPr/>
      <dgm:t>
        <a:bodyPr/>
        <a:lstStyle/>
        <a:p>
          <a:endParaRPr lang="fr-FR"/>
        </a:p>
      </dgm:t>
    </dgm:pt>
    <dgm:pt modelId="{08FDE0A0-9B6B-4FA5-868F-F4F7F6188036}" type="pres">
      <dgm:prSet presAssocID="{1F10D4C9-4E84-41F0-9478-1B662B893647}" presName="Childtext1" presStyleLbl="revTx" presStyleIdx="1" presStyleCnt="6">
        <dgm:presLayoutVars>
          <dgm:chMax val="0"/>
          <dgm:chPref val="0"/>
          <dgm:bulletEnabled val="1"/>
        </dgm:presLayoutVars>
      </dgm:prSet>
      <dgm:spPr/>
      <dgm:t>
        <a:bodyPr/>
        <a:lstStyle/>
        <a:p>
          <a:endParaRPr lang="fr-FR"/>
        </a:p>
      </dgm:t>
    </dgm:pt>
    <dgm:pt modelId="{91D65DD2-488D-4163-B932-0D225AAD47BF}" type="pres">
      <dgm:prSet presAssocID="{1F10D4C9-4E84-41F0-9478-1B662B893647}" presName="BalanceSpacing" presStyleCnt="0"/>
      <dgm:spPr/>
      <dgm:t>
        <a:bodyPr/>
        <a:lstStyle/>
        <a:p>
          <a:endParaRPr lang="fr-FR"/>
        </a:p>
      </dgm:t>
    </dgm:pt>
    <dgm:pt modelId="{3E5DB3F9-2696-4C06-BFF4-067F0E2C5356}" type="pres">
      <dgm:prSet presAssocID="{1F10D4C9-4E84-41F0-9478-1B662B893647}" presName="BalanceSpacing1" presStyleCnt="0"/>
      <dgm:spPr/>
      <dgm:t>
        <a:bodyPr/>
        <a:lstStyle/>
        <a:p>
          <a:endParaRPr lang="fr-FR"/>
        </a:p>
      </dgm:t>
    </dgm:pt>
    <dgm:pt modelId="{7308EE75-5433-4306-9787-CFE2ABE13B06}" type="pres">
      <dgm:prSet presAssocID="{85F49DFB-2502-430A-B821-0FEE7ACCA469}" presName="Accent1Text" presStyleLbl="node1" presStyleIdx="3" presStyleCnt="12"/>
      <dgm:spPr/>
      <dgm:t>
        <a:bodyPr/>
        <a:lstStyle/>
        <a:p>
          <a:endParaRPr lang="fr-FR"/>
        </a:p>
      </dgm:t>
    </dgm:pt>
    <dgm:pt modelId="{604EEF66-D20F-4B45-8E91-D337D627347E}" type="pres">
      <dgm:prSet presAssocID="{85F49DFB-2502-430A-B821-0FEE7ACCA469}" presName="spaceBetweenRectangles" presStyleCnt="0"/>
      <dgm:spPr/>
      <dgm:t>
        <a:bodyPr/>
        <a:lstStyle/>
        <a:p>
          <a:endParaRPr lang="fr-FR"/>
        </a:p>
      </dgm:t>
    </dgm:pt>
    <dgm:pt modelId="{E710B962-5589-4A9A-9166-DE14BF270102}" type="pres">
      <dgm:prSet presAssocID="{9437EF13-41DA-4FEB-AD20-E7250F91FBA9}" presName="composite" presStyleCnt="0"/>
      <dgm:spPr/>
      <dgm:t>
        <a:bodyPr/>
        <a:lstStyle/>
        <a:p>
          <a:endParaRPr lang="fr-FR"/>
        </a:p>
      </dgm:t>
    </dgm:pt>
    <dgm:pt modelId="{787C3033-3052-4601-9CD9-B5AAA9146068}" type="pres">
      <dgm:prSet presAssocID="{9437EF13-41DA-4FEB-AD20-E7250F91FBA9}" presName="Parent1" presStyleLbl="node1" presStyleIdx="4" presStyleCnt="12" custScaleY="103267" custLinFactX="56213" custLinFactNeighborX="100000" custLinFactNeighborY="-90681">
        <dgm:presLayoutVars>
          <dgm:chMax val="1"/>
          <dgm:chPref val="1"/>
          <dgm:bulletEnabled val="1"/>
        </dgm:presLayoutVars>
      </dgm:prSet>
      <dgm:spPr/>
      <dgm:t>
        <a:bodyPr/>
        <a:lstStyle/>
        <a:p>
          <a:endParaRPr lang="fr-FR"/>
        </a:p>
      </dgm:t>
    </dgm:pt>
    <dgm:pt modelId="{391EEF0B-C561-4D2C-B864-AD69B71DE00F}" type="pres">
      <dgm:prSet presAssocID="{9437EF13-41DA-4FEB-AD20-E7250F91FBA9}" presName="Childtext1" presStyleLbl="revTx" presStyleIdx="2" presStyleCnt="6">
        <dgm:presLayoutVars>
          <dgm:chMax val="0"/>
          <dgm:chPref val="0"/>
          <dgm:bulletEnabled val="1"/>
        </dgm:presLayoutVars>
      </dgm:prSet>
      <dgm:spPr/>
      <dgm:t>
        <a:bodyPr/>
        <a:lstStyle/>
        <a:p>
          <a:endParaRPr lang="fr-FR"/>
        </a:p>
      </dgm:t>
    </dgm:pt>
    <dgm:pt modelId="{F4E54C86-D890-48F6-98E0-56A6194D92FB}" type="pres">
      <dgm:prSet presAssocID="{9437EF13-41DA-4FEB-AD20-E7250F91FBA9}" presName="BalanceSpacing" presStyleCnt="0"/>
      <dgm:spPr/>
      <dgm:t>
        <a:bodyPr/>
        <a:lstStyle/>
        <a:p>
          <a:endParaRPr lang="fr-FR"/>
        </a:p>
      </dgm:t>
    </dgm:pt>
    <dgm:pt modelId="{A098F89E-6C7E-4968-B3FB-BF2BF699EF5D}" type="pres">
      <dgm:prSet presAssocID="{9437EF13-41DA-4FEB-AD20-E7250F91FBA9}" presName="BalanceSpacing1" presStyleCnt="0"/>
      <dgm:spPr/>
      <dgm:t>
        <a:bodyPr/>
        <a:lstStyle/>
        <a:p>
          <a:endParaRPr lang="fr-FR"/>
        </a:p>
      </dgm:t>
    </dgm:pt>
    <dgm:pt modelId="{63D944F5-6CE6-4925-96A4-FDBE362B1823}" type="pres">
      <dgm:prSet presAssocID="{30EE7341-F11F-410B-B21B-B90D7EFD4E99}" presName="Accent1Text" presStyleLbl="node1" presStyleIdx="5" presStyleCnt="12"/>
      <dgm:spPr/>
      <dgm:t>
        <a:bodyPr/>
        <a:lstStyle/>
        <a:p>
          <a:endParaRPr lang="fr-FR"/>
        </a:p>
      </dgm:t>
    </dgm:pt>
    <dgm:pt modelId="{31557184-AD4A-40F2-8A8F-53EA5B1423EE}" type="pres">
      <dgm:prSet presAssocID="{30EE7341-F11F-410B-B21B-B90D7EFD4E99}" presName="spaceBetweenRectangles" presStyleCnt="0"/>
      <dgm:spPr/>
      <dgm:t>
        <a:bodyPr/>
        <a:lstStyle/>
        <a:p>
          <a:endParaRPr lang="fr-FR"/>
        </a:p>
      </dgm:t>
    </dgm:pt>
    <dgm:pt modelId="{425AA06C-F537-48CE-BAA0-D2D96FF6238F}" type="pres">
      <dgm:prSet presAssocID="{7FC42A88-9263-4B4A-8B2E-5A1C276E2D8C}" presName="composite" presStyleCnt="0"/>
      <dgm:spPr/>
      <dgm:t>
        <a:bodyPr/>
        <a:lstStyle/>
        <a:p>
          <a:endParaRPr lang="fr-FR"/>
        </a:p>
      </dgm:t>
    </dgm:pt>
    <dgm:pt modelId="{339C073A-7F26-495A-8C25-8C5A4AB1F4C9}" type="pres">
      <dgm:prSet presAssocID="{7FC42A88-9263-4B4A-8B2E-5A1C276E2D8C}" presName="Parent1" presStyleLbl="node1" presStyleIdx="6" presStyleCnt="12" custScaleX="111308" custLinFactNeighborX="52814" custLinFactNeighborY="-85522">
        <dgm:presLayoutVars>
          <dgm:chMax val="1"/>
          <dgm:chPref val="1"/>
          <dgm:bulletEnabled val="1"/>
        </dgm:presLayoutVars>
      </dgm:prSet>
      <dgm:spPr/>
      <dgm:t>
        <a:bodyPr/>
        <a:lstStyle/>
        <a:p>
          <a:endParaRPr lang="fr-FR"/>
        </a:p>
      </dgm:t>
    </dgm:pt>
    <dgm:pt modelId="{31F20C27-5364-4E59-A1F3-82C09C4A65F4}" type="pres">
      <dgm:prSet presAssocID="{7FC42A88-9263-4B4A-8B2E-5A1C276E2D8C}" presName="Childtext1" presStyleLbl="revTx" presStyleIdx="3" presStyleCnt="6">
        <dgm:presLayoutVars>
          <dgm:chMax val="0"/>
          <dgm:chPref val="0"/>
          <dgm:bulletEnabled val="1"/>
        </dgm:presLayoutVars>
      </dgm:prSet>
      <dgm:spPr/>
      <dgm:t>
        <a:bodyPr/>
        <a:lstStyle/>
        <a:p>
          <a:endParaRPr lang="fr-FR"/>
        </a:p>
      </dgm:t>
    </dgm:pt>
    <dgm:pt modelId="{16D0F506-648E-4FBE-A1F7-2F297B47A720}" type="pres">
      <dgm:prSet presAssocID="{7FC42A88-9263-4B4A-8B2E-5A1C276E2D8C}" presName="BalanceSpacing" presStyleCnt="0"/>
      <dgm:spPr/>
      <dgm:t>
        <a:bodyPr/>
        <a:lstStyle/>
        <a:p>
          <a:endParaRPr lang="fr-FR"/>
        </a:p>
      </dgm:t>
    </dgm:pt>
    <dgm:pt modelId="{98EF0F7C-C675-4E1A-BEF1-FC28941AE2C8}" type="pres">
      <dgm:prSet presAssocID="{7FC42A88-9263-4B4A-8B2E-5A1C276E2D8C}" presName="BalanceSpacing1" presStyleCnt="0"/>
      <dgm:spPr/>
      <dgm:t>
        <a:bodyPr/>
        <a:lstStyle/>
        <a:p>
          <a:endParaRPr lang="fr-FR"/>
        </a:p>
      </dgm:t>
    </dgm:pt>
    <dgm:pt modelId="{9728F496-4F57-4597-8382-D91F77AB96F5}" type="pres">
      <dgm:prSet presAssocID="{D00C2CF1-523B-423F-8A99-4C8670B371F3}" presName="Accent1Text" presStyleLbl="node1" presStyleIdx="7" presStyleCnt="12" custLinFactNeighborX="7715" custLinFactNeighborY="6076"/>
      <dgm:spPr/>
      <dgm:t>
        <a:bodyPr/>
        <a:lstStyle/>
        <a:p>
          <a:endParaRPr lang="fr-FR"/>
        </a:p>
      </dgm:t>
    </dgm:pt>
    <dgm:pt modelId="{DC5776D1-52B0-4341-9F5E-CD8CFE8D7097}" type="pres">
      <dgm:prSet presAssocID="{D00C2CF1-523B-423F-8A99-4C8670B371F3}" presName="spaceBetweenRectangles" presStyleCnt="0"/>
      <dgm:spPr/>
      <dgm:t>
        <a:bodyPr/>
        <a:lstStyle/>
        <a:p>
          <a:endParaRPr lang="fr-FR"/>
        </a:p>
      </dgm:t>
    </dgm:pt>
    <dgm:pt modelId="{F3B9BF5B-568D-4153-A5E6-78E6187CBD33}" type="pres">
      <dgm:prSet presAssocID="{02D0469B-06A5-4511-9B31-0E7EFD09441C}" presName="composite" presStyleCnt="0"/>
      <dgm:spPr/>
      <dgm:t>
        <a:bodyPr/>
        <a:lstStyle/>
        <a:p>
          <a:endParaRPr lang="fr-FR"/>
        </a:p>
      </dgm:t>
    </dgm:pt>
    <dgm:pt modelId="{00F90F73-82A6-4926-9B5E-2E6FEFAF33C9}" type="pres">
      <dgm:prSet presAssocID="{02D0469B-06A5-4511-9B31-0E7EFD09441C}" presName="Parent1" presStyleLbl="node1" presStyleIdx="8" presStyleCnt="12" custLinFactX="7348" custLinFactY="-72275" custLinFactNeighborX="100000" custLinFactNeighborY="-100000">
        <dgm:presLayoutVars>
          <dgm:chMax val="1"/>
          <dgm:chPref val="1"/>
          <dgm:bulletEnabled val="1"/>
        </dgm:presLayoutVars>
      </dgm:prSet>
      <dgm:spPr/>
      <dgm:t>
        <a:bodyPr/>
        <a:lstStyle/>
        <a:p>
          <a:endParaRPr lang="fr-FR"/>
        </a:p>
      </dgm:t>
    </dgm:pt>
    <dgm:pt modelId="{BEFB5D27-684E-4205-AA58-EE939C83212C}" type="pres">
      <dgm:prSet presAssocID="{02D0469B-06A5-4511-9B31-0E7EFD09441C}" presName="Childtext1" presStyleLbl="revTx" presStyleIdx="4" presStyleCnt="6">
        <dgm:presLayoutVars>
          <dgm:chMax val="0"/>
          <dgm:chPref val="0"/>
          <dgm:bulletEnabled val="1"/>
        </dgm:presLayoutVars>
      </dgm:prSet>
      <dgm:spPr/>
      <dgm:t>
        <a:bodyPr/>
        <a:lstStyle/>
        <a:p>
          <a:endParaRPr lang="fr-FR"/>
        </a:p>
      </dgm:t>
    </dgm:pt>
    <dgm:pt modelId="{A2BF2585-D192-4FB6-9EC3-35885E72CE28}" type="pres">
      <dgm:prSet presAssocID="{02D0469B-06A5-4511-9B31-0E7EFD09441C}" presName="BalanceSpacing" presStyleCnt="0"/>
      <dgm:spPr/>
      <dgm:t>
        <a:bodyPr/>
        <a:lstStyle/>
        <a:p>
          <a:endParaRPr lang="fr-FR"/>
        </a:p>
      </dgm:t>
    </dgm:pt>
    <dgm:pt modelId="{BBBFC356-7612-477A-8264-26A28FAAC133}" type="pres">
      <dgm:prSet presAssocID="{02D0469B-06A5-4511-9B31-0E7EFD09441C}" presName="BalanceSpacing1" presStyleCnt="0"/>
      <dgm:spPr/>
      <dgm:t>
        <a:bodyPr/>
        <a:lstStyle/>
        <a:p>
          <a:endParaRPr lang="fr-FR"/>
        </a:p>
      </dgm:t>
    </dgm:pt>
    <dgm:pt modelId="{422576C6-7951-4449-A54D-5B22E8087AF5}" type="pres">
      <dgm:prSet presAssocID="{34F33DF5-4053-4564-8F8E-48DDE930F400}" presName="Accent1Text" presStyleLbl="node1" presStyleIdx="9" presStyleCnt="12" custLinFactX="100000" custLinFactY="-145118" custLinFactNeighborX="117977" custLinFactNeighborY="-200000"/>
      <dgm:spPr/>
      <dgm:t>
        <a:bodyPr/>
        <a:lstStyle/>
        <a:p>
          <a:endParaRPr lang="fr-FR"/>
        </a:p>
      </dgm:t>
    </dgm:pt>
    <dgm:pt modelId="{406E9F4C-76DC-43FF-8A2F-34291ADFC0D4}" type="pres">
      <dgm:prSet presAssocID="{34F33DF5-4053-4564-8F8E-48DDE930F400}" presName="spaceBetweenRectangles" presStyleCnt="0"/>
      <dgm:spPr/>
      <dgm:t>
        <a:bodyPr/>
        <a:lstStyle/>
        <a:p>
          <a:endParaRPr lang="fr-FR"/>
        </a:p>
      </dgm:t>
    </dgm:pt>
    <dgm:pt modelId="{4C463406-2E9A-4C06-BB4D-FB38017B3D96}" type="pres">
      <dgm:prSet presAssocID="{91A114F6-035B-4936-BD24-682F9056FAEE}" presName="composite" presStyleCnt="0"/>
      <dgm:spPr/>
      <dgm:t>
        <a:bodyPr/>
        <a:lstStyle/>
        <a:p>
          <a:endParaRPr lang="fr-FR"/>
        </a:p>
      </dgm:t>
    </dgm:pt>
    <dgm:pt modelId="{075A0B1C-09FF-4383-B9B6-04BFC67A9E76}" type="pres">
      <dgm:prSet presAssocID="{91A114F6-035B-4936-BD24-682F9056FAEE}" presName="Parent1" presStyleLbl="node1" presStyleIdx="10" presStyleCnt="12" custLinFactX="-17235" custLinFactY="-69251" custLinFactNeighborX="-100000" custLinFactNeighborY="-100000">
        <dgm:presLayoutVars>
          <dgm:chMax val="1"/>
          <dgm:chPref val="1"/>
          <dgm:bulletEnabled val="1"/>
        </dgm:presLayoutVars>
      </dgm:prSet>
      <dgm:spPr/>
      <dgm:t>
        <a:bodyPr/>
        <a:lstStyle/>
        <a:p>
          <a:endParaRPr lang="fr-FR"/>
        </a:p>
      </dgm:t>
    </dgm:pt>
    <dgm:pt modelId="{A094FDC3-E4F5-43F0-94D6-81AB76D3863E}" type="pres">
      <dgm:prSet presAssocID="{91A114F6-035B-4936-BD24-682F9056FAEE}" presName="Childtext1" presStyleLbl="revTx" presStyleIdx="5" presStyleCnt="6">
        <dgm:presLayoutVars>
          <dgm:chMax val="0"/>
          <dgm:chPref val="0"/>
          <dgm:bulletEnabled val="1"/>
        </dgm:presLayoutVars>
      </dgm:prSet>
      <dgm:spPr/>
      <dgm:t>
        <a:bodyPr/>
        <a:lstStyle/>
        <a:p>
          <a:endParaRPr lang="fr-FR"/>
        </a:p>
      </dgm:t>
    </dgm:pt>
    <dgm:pt modelId="{40F9C7AA-70F5-40E5-BE4D-EF148216F4B9}" type="pres">
      <dgm:prSet presAssocID="{91A114F6-035B-4936-BD24-682F9056FAEE}" presName="BalanceSpacing" presStyleCnt="0"/>
      <dgm:spPr/>
      <dgm:t>
        <a:bodyPr/>
        <a:lstStyle/>
        <a:p>
          <a:endParaRPr lang="fr-FR"/>
        </a:p>
      </dgm:t>
    </dgm:pt>
    <dgm:pt modelId="{04F44AE5-2880-4B79-B4F7-2B70DEF9EFDF}" type="pres">
      <dgm:prSet presAssocID="{91A114F6-035B-4936-BD24-682F9056FAEE}" presName="BalanceSpacing1" presStyleCnt="0"/>
      <dgm:spPr/>
      <dgm:t>
        <a:bodyPr/>
        <a:lstStyle/>
        <a:p>
          <a:endParaRPr lang="fr-FR"/>
        </a:p>
      </dgm:t>
    </dgm:pt>
    <dgm:pt modelId="{D772F2B2-813A-4EA3-ABA4-9A7630799B85}" type="pres">
      <dgm:prSet presAssocID="{063104C3-77CE-43B2-A394-832100321558}" presName="Accent1Text" presStyleLbl="node1" presStyleIdx="11" presStyleCnt="12" custScaleX="111245" custLinFactX="-7835" custLinFactY="-66214" custLinFactNeighborX="-100000" custLinFactNeighborY="-100000"/>
      <dgm:spPr/>
      <dgm:t>
        <a:bodyPr/>
        <a:lstStyle/>
        <a:p>
          <a:endParaRPr lang="fr-FR"/>
        </a:p>
      </dgm:t>
    </dgm:pt>
  </dgm:ptLst>
  <dgm:cxnLst>
    <dgm:cxn modelId="{2440E746-DC2E-4B97-8685-A78B2DF347BD}" srcId="{90385430-A46B-40F1-B9A5-FEDC09371DE7}" destId="{02D0469B-06A5-4511-9B31-0E7EFD09441C}" srcOrd="4" destOrd="0" parTransId="{B18C50EB-E48E-40DC-84FB-11020836E9EA}" sibTransId="{34F33DF5-4053-4564-8F8E-48DDE930F400}"/>
    <dgm:cxn modelId="{2DB209EA-A2E2-4677-9A41-B9BF8297B95E}" type="presOf" srcId="{90385430-A46B-40F1-B9A5-FEDC09371DE7}" destId="{BB81D5FE-4A8B-4529-97DE-37B5593FCCA3}" srcOrd="0" destOrd="0" presId="urn:microsoft.com/office/officeart/2008/layout/AlternatingHexagons"/>
    <dgm:cxn modelId="{31D3D512-D95A-4551-9853-0832C2212F9F}" type="presOf" srcId="{7FC42A88-9263-4B4A-8B2E-5A1C276E2D8C}" destId="{339C073A-7F26-495A-8C25-8C5A4AB1F4C9}" srcOrd="0" destOrd="0" presId="urn:microsoft.com/office/officeart/2008/layout/AlternatingHexagons"/>
    <dgm:cxn modelId="{CCD88B59-88C2-428A-867C-B7F78ACF9360}" type="presOf" srcId="{34F33DF5-4053-4564-8F8E-48DDE930F400}" destId="{422576C6-7951-4449-A54D-5B22E8087AF5}" srcOrd="0" destOrd="0" presId="urn:microsoft.com/office/officeart/2008/layout/AlternatingHexagons"/>
    <dgm:cxn modelId="{9D1CBEC5-6F75-4ED6-A8BD-D333649F66B5}" type="presOf" srcId="{85F49DFB-2502-430A-B821-0FEE7ACCA469}" destId="{7308EE75-5433-4306-9787-CFE2ABE13B06}" srcOrd="0" destOrd="0" presId="urn:microsoft.com/office/officeart/2008/layout/AlternatingHexagons"/>
    <dgm:cxn modelId="{ABD3A272-C8BA-4D11-8C4B-3F45A5A06463}" type="presOf" srcId="{1F10D4C9-4E84-41F0-9478-1B662B893647}" destId="{3883BE40-C84D-4743-B159-7B7D56AE19DF}" srcOrd="0" destOrd="0" presId="urn:microsoft.com/office/officeart/2008/layout/AlternatingHexagons"/>
    <dgm:cxn modelId="{4D491D82-4EC3-4197-BF11-0D52FFEF353E}" type="presOf" srcId="{D00C2CF1-523B-423F-8A99-4C8670B371F3}" destId="{9728F496-4F57-4597-8382-D91F77AB96F5}" srcOrd="0" destOrd="0" presId="urn:microsoft.com/office/officeart/2008/layout/AlternatingHexagons"/>
    <dgm:cxn modelId="{B600FC07-B25A-4239-9211-52E60C321256}" type="presOf" srcId="{D5454F8C-1701-4826-AF2C-FB8CD4B5E364}" destId="{4C5C9236-B060-426D-B208-F5BC4C625E66}" srcOrd="0" destOrd="0" presId="urn:microsoft.com/office/officeart/2008/layout/AlternatingHexagons"/>
    <dgm:cxn modelId="{4CB8C017-886F-4FEF-8BC3-24623806CB7F}" type="presOf" srcId="{30EE7341-F11F-410B-B21B-B90D7EFD4E99}" destId="{63D944F5-6CE6-4925-96A4-FDBE362B1823}" srcOrd="0" destOrd="0" presId="urn:microsoft.com/office/officeart/2008/layout/AlternatingHexagons"/>
    <dgm:cxn modelId="{B24DEFDB-0C39-4C40-A3D2-007A0B68D4EF}" srcId="{90385430-A46B-40F1-B9A5-FEDC09371DE7}" destId="{1F10D4C9-4E84-41F0-9478-1B662B893647}" srcOrd="1" destOrd="0" parTransId="{9D99183E-A742-4339-BAE1-879692DCFFAA}" sibTransId="{85F49DFB-2502-430A-B821-0FEE7ACCA469}"/>
    <dgm:cxn modelId="{55234395-E1CC-4897-B69A-C7ADF28D8FC6}" srcId="{90385430-A46B-40F1-B9A5-FEDC09371DE7}" destId="{D5454F8C-1701-4826-AF2C-FB8CD4B5E364}" srcOrd="0" destOrd="0" parTransId="{DA7BECD7-556C-47A2-96D6-F93D92416FBE}" sibTransId="{DE28E8F2-2377-48A1-93B6-D60589A3BE5E}"/>
    <dgm:cxn modelId="{FB2A5F5A-74E2-419F-9192-55B1D90B7D43}" type="presOf" srcId="{063104C3-77CE-43B2-A394-832100321558}" destId="{D772F2B2-813A-4EA3-ABA4-9A7630799B85}" srcOrd="0" destOrd="0" presId="urn:microsoft.com/office/officeart/2008/layout/AlternatingHexagons"/>
    <dgm:cxn modelId="{4D92C823-D047-48CC-A5A0-669347229C72}" srcId="{90385430-A46B-40F1-B9A5-FEDC09371DE7}" destId="{9437EF13-41DA-4FEB-AD20-E7250F91FBA9}" srcOrd="2" destOrd="0" parTransId="{B529094E-BC59-4840-8529-7E708C0F877C}" sibTransId="{30EE7341-F11F-410B-B21B-B90D7EFD4E99}"/>
    <dgm:cxn modelId="{1DCE923F-5563-4030-B0AF-239D14ED4EFC}" srcId="{90385430-A46B-40F1-B9A5-FEDC09371DE7}" destId="{7FC42A88-9263-4B4A-8B2E-5A1C276E2D8C}" srcOrd="3" destOrd="0" parTransId="{703F5BC5-BFE5-46FA-84CE-7A5DAF3912DC}" sibTransId="{D00C2CF1-523B-423F-8A99-4C8670B371F3}"/>
    <dgm:cxn modelId="{4ED4AC40-53DF-441A-B5DE-4C7F4F67B5D9}" type="presOf" srcId="{02D0469B-06A5-4511-9B31-0E7EFD09441C}" destId="{00F90F73-82A6-4926-9B5E-2E6FEFAF33C9}" srcOrd="0" destOrd="0" presId="urn:microsoft.com/office/officeart/2008/layout/AlternatingHexagons"/>
    <dgm:cxn modelId="{DC20415F-A251-4CDA-8B45-2099131DD4AA}" type="presOf" srcId="{DE28E8F2-2377-48A1-93B6-D60589A3BE5E}" destId="{A76C31B1-2840-418B-BEAB-0AD87581BB5D}" srcOrd="0" destOrd="0" presId="urn:microsoft.com/office/officeart/2008/layout/AlternatingHexagons"/>
    <dgm:cxn modelId="{72A54FD0-1F46-48C7-AAF2-2A1EB93C456F}" srcId="{90385430-A46B-40F1-B9A5-FEDC09371DE7}" destId="{91A114F6-035B-4936-BD24-682F9056FAEE}" srcOrd="5" destOrd="0" parTransId="{2572915D-1FD5-4160-AB64-B92473C678BB}" sibTransId="{063104C3-77CE-43B2-A394-832100321558}"/>
    <dgm:cxn modelId="{54BCF283-162E-4719-B11D-986C6982C44F}" type="presOf" srcId="{9437EF13-41DA-4FEB-AD20-E7250F91FBA9}" destId="{787C3033-3052-4601-9CD9-B5AAA9146068}" srcOrd="0" destOrd="0" presId="urn:microsoft.com/office/officeart/2008/layout/AlternatingHexagons"/>
    <dgm:cxn modelId="{182381C5-4AC2-405B-8FB4-E526DDBB56AF}" type="presOf" srcId="{91A114F6-035B-4936-BD24-682F9056FAEE}" destId="{075A0B1C-09FF-4383-B9B6-04BFC67A9E76}" srcOrd="0" destOrd="0" presId="urn:microsoft.com/office/officeart/2008/layout/AlternatingHexagons"/>
    <dgm:cxn modelId="{73FB0F17-2B1E-4EC1-9368-AB06478DEA81}" type="presParOf" srcId="{BB81D5FE-4A8B-4529-97DE-37B5593FCCA3}" destId="{5C60450D-A51C-4FFD-A87E-12F313E04317}" srcOrd="0" destOrd="0" presId="urn:microsoft.com/office/officeart/2008/layout/AlternatingHexagons"/>
    <dgm:cxn modelId="{AA72CB28-39F4-4BB6-8D3C-DFB3BA9FD32A}" type="presParOf" srcId="{5C60450D-A51C-4FFD-A87E-12F313E04317}" destId="{4C5C9236-B060-426D-B208-F5BC4C625E66}" srcOrd="0" destOrd="0" presId="urn:microsoft.com/office/officeart/2008/layout/AlternatingHexagons"/>
    <dgm:cxn modelId="{792084AE-11B8-483F-970A-87C34A2F2463}" type="presParOf" srcId="{5C60450D-A51C-4FFD-A87E-12F313E04317}" destId="{4225882B-3489-46B0-ADF5-93B1F01BB238}" srcOrd="1" destOrd="0" presId="urn:microsoft.com/office/officeart/2008/layout/AlternatingHexagons"/>
    <dgm:cxn modelId="{DFDC44A4-E360-423F-89C1-094644858B36}" type="presParOf" srcId="{5C60450D-A51C-4FFD-A87E-12F313E04317}" destId="{9860250C-1EB2-49C5-8A74-28C9090AC185}" srcOrd="2" destOrd="0" presId="urn:microsoft.com/office/officeart/2008/layout/AlternatingHexagons"/>
    <dgm:cxn modelId="{E05B3D03-3D9E-4980-B047-FBE3FD20813D}" type="presParOf" srcId="{5C60450D-A51C-4FFD-A87E-12F313E04317}" destId="{78954146-F75D-4FE1-A674-86E2786C2BF6}" srcOrd="3" destOrd="0" presId="urn:microsoft.com/office/officeart/2008/layout/AlternatingHexagons"/>
    <dgm:cxn modelId="{75B553CC-F6AA-4AB5-A392-C6C9C2B6C842}" type="presParOf" srcId="{5C60450D-A51C-4FFD-A87E-12F313E04317}" destId="{A76C31B1-2840-418B-BEAB-0AD87581BB5D}" srcOrd="4" destOrd="0" presId="urn:microsoft.com/office/officeart/2008/layout/AlternatingHexagons"/>
    <dgm:cxn modelId="{166B4F2A-0302-42D9-B4DA-E0612CF266B9}" type="presParOf" srcId="{BB81D5FE-4A8B-4529-97DE-37B5593FCCA3}" destId="{66281E61-3F0F-4DB5-A74C-9E1CCCD73DCD}" srcOrd="1" destOrd="0" presId="urn:microsoft.com/office/officeart/2008/layout/AlternatingHexagons"/>
    <dgm:cxn modelId="{9F9B42D1-9172-4C71-AC52-66A492E4CC6B}" type="presParOf" srcId="{BB81D5FE-4A8B-4529-97DE-37B5593FCCA3}" destId="{252C2C06-D480-41E7-A112-81C2F9C166DD}" srcOrd="2" destOrd="0" presId="urn:microsoft.com/office/officeart/2008/layout/AlternatingHexagons"/>
    <dgm:cxn modelId="{65718114-F449-413D-BE24-94AC0D1AB69A}" type="presParOf" srcId="{252C2C06-D480-41E7-A112-81C2F9C166DD}" destId="{3883BE40-C84D-4743-B159-7B7D56AE19DF}" srcOrd="0" destOrd="0" presId="urn:microsoft.com/office/officeart/2008/layout/AlternatingHexagons"/>
    <dgm:cxn modelId="{11C257B8-8686-4F50-8E98-7D20C2D1F161}" type="presParOf" srcId="{252C2C06-D480-41E7-A112-81C2F9C166DD}" destId="{08FDE0A0-9B6B-4FA5-868F-F4F7F6188036}" srcOrd="1" destOrd="0" presId="urn:microsoft.com/office/officeart/2008/layout/AlternatingHexagons"/>
    <dgm:cxn modelId="{BDAD6DD4-B53A-40D3-86B4-53DB2DB5A0B2}" type="presParOf" srcId="{252C2C06-D480-41E7-A112-81C2F9C166DD}" destId="{91D65DD2-488D-4163-B932-0D225AAD47BF}" srcOrd="2" destOrd="0" presId="urn:microsoft.com/office/officeart/2008/layout/AlternatingHexagons"/>
    <dgm:cxn modelId="{19C4CF5F-F2A2-461F-BC48-00EA4B5422D4}" type="presParOf" srcId="{252C2C06-D480-41E7-A112-81C2F9C166DD}" destId="{3E5DB3F9-2696-4C06-BFF4-067F0E2C5356}" srcOrd="3" destOrd="0" presId="urn:microsoft.com/office/officeart/2008/layout/AlternatingHexagons"/>
    <dgm:cxn modelId="{860B3032-DAE0-43A8-876A-EB32B65BDFA3}" type="presParOf" srcId="{252C2C06-D480-41E7-A112-81C2F9C166DD}" destId="{7308EE75-5433-4306-9787-CFE2ABE13B06}" srcOrd="4" destOrd="0" presId="urn:microsoft.com/office/officeart/2008/layout/AlternatingHexagons"/>
    <dgm:cxn modelId="{FC6DEB2D-507A-49C8-8818-67E131E818D7}" type="presParOf" srcId="{BB81D5FE-4A8B-4529-97DE-37B5593FCCA3}" destId="{604EEF66-D20F-4B45-8E91-D337D627347E}" srcOrd="3" destOrd="0" presId="urn:microsoft.com/office/officeart/2008/layout/AlternatingHexagons"/>
    <dgm:cxn modelId="{0050A48A-14DD-41B6-8A0D-D8812F203111}" type="presParOf" srcId="{BB81D5FE-4A8B-4529-97DE-37B5593FCCA3}" destId="{E710B962-5589-4A9A-9166-DE14BF270102}" srcOrd="4" destOrd="0" presId="urn:microsoft.com/office/officeart/2008/layout/AlternatingHexagons"/>
    <dgm:cxn modelId="{2BA48A60-A149-47BF-9994-829F2C7343C5}" type="presParOf" srcId="{E710B962-5589-4A9A-9166-DE14BF270102}" destId="{787C3033-3052-4601-9CD9-B5AAA9146068}" srcOrd="0" destOrd="0" presId="urn:microsoft.com/office/officeart/2008/layout/AlternatingHexagons"/>
    <dgm:cxn modelId="{5F89A1DF-048C-4E0D-8B9A-50FB40294148}" type="presParOf" srcId="{E710B962-5589-4A9A-9166-DE14BF270102}" destId="{391EEF0B-C561-4D2C-B864-AD69B71DE00F}" srcOrd="1" destOrd="0" presId="urn:microsoft.com/office/officeart/2008/layout/AlternatingHexagons"/>
    <dgm:cxn modelId="{AD8B33C9-1673-4CF7-A7DD-188B6E7E7001}" type="presParOf" srcId="{E710B962-5589-4A9A-9166-DE14BF270102}" destId="{F4E54C86-D890-48F6-98E0-56A6194D92FB}" srcOrd="2" destOrd="0" presId="urn:microsoft.com/office/officeart/2008/layout/AlternatingHexagons"/>
    <dgm:cxn modelId="{E155F647-5FD7-4E03-8E43-EDF272B6838C}" type="presParOf" srcId="{E710B962-5589-4A9A-9166-DE14BF270102}" destId="{A098F89E-6C7E-4968-B3FB-BF2BF699EF5D}" srcOrd="3" destOrd="0" presId="urn:microsoft.com/office/officeart/2008/layout/AlternatingHexagons"/>
    <dgm:cxn modelId="{970F44EF-FB8D-4996-9310-B53D1B8B6721}" type="presParOf" srcId="{E710B962-5589-4A9A-9166-DE14BF270102}" destId="{63D944F5-6CE6-4925-96A4-FDBE362B1823}" srcOrd="4" destOrd="0" presId="urn:microsoft.com/office/officeart/2008/layout/AlternatingHexagons"/>
    <dgm:cxn modelId="{AF5373FC-38AC-4D7A-BA09-38FFE2BECB60}" type="presParOf" srcId="{BB81D5FE-4A8B-4529-97DE-37B5593FCCA3}" destId="{31557184-AD4A-40F2-8A8F-53EA5B1423EE}" srcOrd="5" destOrd="0" presId="urn:microsoft.com/office/officeart/2008/layout/AlternatingHexagons"/>
    <dgm:cxn modelId="{44E89606-F151-494E-83C7-A8E48EC50463}" type="presParOf" srcId="{BB81D5FE-4A8B-4529-97DE-37B5593FCCA3}" destId="{425AA06C-F537-48CE-BAA0-D2D96FF6238F}" srcOrd="6" destOrd="0" presId="urn:microsoft.com/office/officeart/2008/layout/AlternatingHexagons"/>
    <dgm:cxn modelId="{9421BF78-3310-4411-B32B-7513257E5F90}" type="presParOf" srcId="{425AA06C-F537-48CE-BAA0-D2D96FF6238F}" destId="{339C073A-7F26-495A-8C25-8C5A4AB1F4C9}" srcOrd="0" destOrd="0" presId="urn:microsoft.com/office/officeart/2008/layout/AlternatingHexagons"/>
    <dgm:cxn modelId="{9756A5A5-E5F3-4155-8AD2-49F48AA109B4}" type="presParOf" srcId="{425AA06C-F537-48CE-BAA0-D2D96FF6238F}" destId="{31F20C27-5364-4E59-A1F3-82C09C4A65F4}" srcOrd="1" destOrd="0" presId="urn:microsoft.com/office/officeart/2008/layout/AlternatingHexagons"/>
    <dgm:cxn modelId="{B54DC23A-7BF3-40E8-AA6B-4810F840041B}" type="presParOf" srcId="{425AA06C-F537-48CE-BAA0-D2D96FF6238F}" destId="{16D0F506-648E-4FBE-A1F7-2F297B47A720}" srcOrd="2" destOrd="0" presId="urn:microsoft.com/office/officeart/2008/layout/AlternatingHexagons"/>
    <dgm:cxn modelId="{64FDF0EC-C33B-4F40-A174-FFBA9549C17F}" type="presParOf" srcId="{425AA06C-F537-48CE-BAA0-D2D96FF6238F}" destId="{98EF0F7C-C675-4E1A-BEF1-FC28941AE2C8}" srcOrd="3" destOrd="0" presId="urn:microsoft.com/office/officeart/2008/layout/AlternatingHexagons"/>
    <dgm:cxn modelId="{41C7046B-E0B1-45F4-87D3-6659618B7CC4}" type="presParOf" srcId="{425AA06C-F537-48CE-BAA0-D2D96FF6238F}" destId="{9728F496-4F57-4597-8382-D91F77AB96F5}" srcOrd="4" destOrd="0" presId="urn:microsoft.com/office/officeart/2008/layout/AlternatingHexagons"/>
    <dgm:cxn modelId="{4B2AA1D1-D663-45B9-BE04-5DED9A4C8AD5}" type="presParOf" srcId="{BB81D5FE-4A8B-4529-97DE-37B5593FCCA3}" destId="{DC5776D1-52B0-4341-9F5E-CD8CFE8D7097}" srcOrd="7" destOrd="0" presId="urn:microsoft.com/office/officeart/2008/layout/AlternatingHexagons"/>
    <dgm:cxn modelId="{35ED7644-1738-44E9-8860-5A6C8781A91F}" type="presParOf" srcId="{BB81D5FE-4A8B-4529-97DE-37B5593FCCA3}" destId="{F3B9BF5B-568D-4153-A5E6-78E6187CBD33}" srcOrd="8" destOrd="0" presId="urn:microsoft.com/office/officeart/2008/layout/AlternatingHexagons"/>
    <dgm:cxn modelId="{82CC86A6-A471-4136-A6A2-ABF1EEDED71B}" type="presParOf" srcId="{F3B9BF5B-568D-4153-A5E6-78E6187CBD33}" destId="{00F90F73-82A6-4926-9B5E-2E6FEFAF33C9}" srcOrd="0" destOrd="0" presId="urn:microsoft.com/office/officeart/2008/layout/AlternatingHexagons"/>
    <dgm:cxn modelId="{B22B1519-23FC-42CB-B963-4D8C686D1099}" type="presParOf" srcId="{F3B9BF5B-568D-4153-A5E6-78E6187CBD33}" destId="{BEFB5D27-684E-4205-AA58-EE939C83212C}" srcOrd="1" destOrd="0" presId="urn:microsoft.com/office/officeart/2008/layout/AlternatingHexagons"/>
    <dgm:cxn modelId="{9586FD32-3866-4C4E-A6E7-BA847BD8850A}" type="presParOf" srcId="{F3B9BF5B-568D-4153-A5E6-78E6187CBD33}" destId="{A2BF2585-D192-4FB6-9EC3-35885E72CE28}" srcOrd="2" destOrd="0" presId="urn:microsoft.com/office/officeart/2008/layout/AlternatingHexagons"/>
    <dgm:cxn modelId="{613F085B-7A4E-4126-917F-6F3D143AECB4}" type="presParOf" srcId="{F3B9BF5B-568D-4153-A5E6-78E6187CBD33}" destId="{BBBFC356-7612-477A-8264-26A28FAAC133}" srcOrd="3" destOrd="0" presId="urn:microsoft.com/office/officeart/2008/layout/AlternatingHexagons"/>
    <dgm:cxn modelId="{B11E9BFF-8E3A-4390-80FC-890AAB9592E1}" type="presParOf" srcId="{F3B9BF5B-568D-4153-A5E6-78E6187CBD33}" destId="{422576C6-7951-4449-A54D-5B22E8087AF5}" srcOrd="4" destOrd="0" presId="urn:microsoft.com/office/officeart/2008/layout/AlternatingHexagons"/>
    <dgm:cxn modelId="{0145EB68-B060-4CC2-B3D3-5A27B8D59B48}" type="presParOf" srcId="{BB81D5FE-4A8B-4529-97DE-37B5593FCCA3}" destId="{406E9F4C-76DC-43FF-8A2F-34291ADFC0D4}" srcOrd="9" destOrd="0" presId="urn:microsoft.com/office/officeart/2008/layout/AlternatingHexagons"/>
    <dgm:cxn modelId="{0CCA9426-98FD-4EDE-A609-E9F543BD8C34}" type="presParOf" srcId="{BB81D5FE-4A8B-4529-97DE-37B5593FCCA3}" destId="{4C463406-2E9A-4C06-BB4D-FB38017B3D96}" srcOrd="10" destOrd="0" presId="urn:microsoft.com/office/officeart/2008/layout/AlternatingHexagons"/>
    <dgm:cxn modelId="{75092596-5E6D-4DD9-BDE2-12CFE6245FCD}" type="presParOf" srcId="{4C463406-2E9A-4C06-BB4D-FB38017B3D96}" destId="{075A0B1C-09FF-4383-B9B6-04BFC67A9E76}" srcOrd="0" destOrd="0" presId="urn:microsoft.com/office/officeart/2008/layout/AlternatingHexagons"/>
    <dgm:cxn modelId="{914DE15F-3695-4B2B-A649-E03BE8295D5E}" type="presParOf" srcId="{4C463406-2E9A-4C06-BB4D-FB38017B3D96}" destId="{A094FDC3-E4F5-43F0-94D6-81AB76D3863E}" srcOrd="1" destOrd="0" presId="urn:microsoft.com/office/officeart/2008/layout/AlternatingHexagons"/>
    <dgm:cxn modelId="{B2669362-7C80-40BA-BBA2-8BFA72D6448A}" type="presParOf" srcId="{4C463406-2E9A-4C06-BB4D-FB38017B3D96}" destId="{40F9C7AA-70F5-40E5-BE4D-EF148216F4B9}" srcOrd="2" destOrd="0" presId="urn:microsoft.com/office/officeart/2008/layout/AlternatingHexagons"/>
    <dgm:cxn modelId="{3E41E3C4-B4EA-4234-9BDB-126817730DE1}" type="presParOf" srcId="{4C463406-2E9A-4C06-BB4D-FB38017B3D96}" destId="{04F44AE5-2880-4B79-B4F7-2B70DEF9EFDF}" srcOrd="3" destOrd="0" presId="urn:microsoft.com/office/officeart/2008/layout/AlternatingHexagons"/>
    <dgm:cxn modelId="{F49826A8-16B5-47B1-8C6E-F1D364C64463}" type="presParOf" srcId="{4C463406-2E9A-4C06-BB4D-FB38017B3D96}" destId="{D772F2B2-813A-4EA3-ABA4-9A7630799B8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D6FD66-2A63-43AA-A653-ABB65390BC5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r-FR"/>
        </a:p>
      </dgm:t>
    </dgm:pt>
    <dgm:pt modelId="{78B0E0EB-464D-434E-80FF-BB7C2B29FED8}">
      <dgm:prSet phldrT="[Texte]" custT="1"/>
      <dgm:spPr/>
      <dgm:t>
        <a:bodyPr/>
        <a:lstStyle/>
        <a:p>
          <a:pPr algn="ctr" rtl="1">
            <a:lnSpc>
              <a:spcPct val="100000"/>
            </a:lnSpc>
            <a:spcAft>
              <a:spcPts val="0"/>
            </a:spcAft>
          </a:pPr>
          <a:r>
            <a:rPr lang="ar-SA" sz="2600" b="1" dirty="0" smtClean="0">
              <a:solidFill>
                <a:srgbClr val="9A2A2A"/>
              </a:solidFill>
              <a:latin typeface="Traditional Arabic" panose="02020603050405020304" pitchFamily="18" charset="-78"/>
              <a:cs typeface="Traditional Arabic" panose="02020603050405020304" pitchFamily="18" charset="-78"/>
            </a:rPr>
            <a:t>لجنة القيادة</a:t>
          </a:r>
          <a:endParaRPr lang="fr-FR" sz="2600" b="1" dirty="0">
            <a:solidFill>
              <a:srgbClr val="9A2A2A"/>
            </a:solidFill>
            <a:latin typeface="Traditional Arabic" panose="02020603050405020304" pitchFamily="18" charset="-78"/>
            <a:cs typeface="Traditional Arabic" panose="02020603050405020304" pitchFamily="18" charset="-78"/>
          </a:endParaRPr>
        </a:p>
      </dgm:t>
    </dgm:pt>
    <dgm:pt modelId="{93DB5D91-6F19-4066-BD9C-CDF3AEEFDE29}" type="parTrans" cxnId="{0C332BDF-389B-411F-BF1B-5C7FF102C0CD}">
      <dgm:prSet/>
      <dgm:spPr/>
      <dgm:t>
        <a:bodyPr/>
        <a:lstStyle/>
        <a:p>
          <a:endParaRPr lang="fr-FR" sz="1800" b="1"/>
        </a:p>
      </dgm:t>
    </dgm:pt>
    <dgm:pt modelId="{045E9FE5-396B-43CD-AB06-34E807777D16}" type="sibTrans" cxnId="{0C332BDF-389B-411F-BF1B-5C7FF102C0CD}">
      <dgm:prSet/>
      <dgm:spPr/>
      <dgm:t>
        <a:bodyPr/>
        <a:lstStyle/>
        <a:p>
          <a:endParaRPr lang="fr-FR" sz="1800" b="1"/>
        </a:p>
      </dgm:t>
    </dgm:pt>
    <dgm:pt modelId="{85E5861C-AABE-4149-8584-A69B4103CF52}">
      <dgm:prSet custT="1"/>
      <dgm:spPr/>
      <dgm:t>
        <a:bodyPr/>
        <a:lstStyle/>
        <a:p>
          <a:r>
            <a:rPr lang="ar-SA" sz="1800" b="1" dirty="0" smtClean="0"/>
            <a:t>منظمات المجتمع المدني</a:t>
          </a:r>
          <a:endParaRPr lang="fr-FR" sz="1800" b="1" dirty="0"/>
        </a:p>
      </dgm:t>
    </dgm:pt>
    <dgm:pt modelId="{30458C7E-78F2-43FE-A53A-61B7F34B8190}" type="sibTrans" cxnId="{8028FBD2-F906-4C4B-B414-5630A6B8036D}">
      <dgm:prSet/>
      <dgm:spPr/>
      <dgm:t>
        <a:bodyPr/>
        <a:lstStyle/>
        <a:p>
          <a:endParaRPr lang="fr-FR" sz="1800" b="1"/>
        </a:p>
      </dgm:t>
    </dgm:pt>
    <dgm:pt modelId="{FB0332CC-58B7-4FCF-ABF2-D71A2186F293}" type="parTrans" cxnId="{8028FBD2-F906-4C4B-B414-5630A6B8036D}">
      <dgm:prSet/>
      <dgm:spPr/>
      <dgm:t>
        <a:bodyPr/>
        <a:lstStyle/>
        <a:p>
          <a:endParaRPr lang="fr-FR" sz="1800" b="1"/>
        </a:p>
      </dgm:t>
    </dgm:pt>
    <dgm:pt modelId="{1C5072F7-92BA-4073-BF41-2C7C7041DADC}">
      <dgm:prSet custT="1"/>
      <dgm:spPr/>
      <dgm:t>
        <a:bodyPr/>
        <a:lstStyle/>
        <a:p>
          <a:pPr algn="ctr"/>
          <a:r>
            <a:rPr lang="ar-SA" sz="1800" b="1" dirty="0" smtClean="0"/>
            <a:t>القطاع </a:t>
          </a:r>
          <a:r>
            <a:rPr lang="ar-SA" sz="1800" b="1" dirty="0" err="1" smtClean="0"/>
            <a:t>الاكاديمي</a:t>
          </a:r>
          <a:endParaRPr lang="fr-FR" sz="1800" b="1" dirty="0"/>
        </a:p>
      </dgm:t>
    </dgm:pt>
    <dgm:pt modelId="{AAEAE7EE-0195-4104-9577-4C3A7D1B00D1}" type="sibTrans" cxnId="{209FEF8B-92BA-4431-A25C-80D48B8D3A63}">
      <dgm:prSet/>
      <dgm:spPr/>
      <dgm:t>
        <a:bodyPr/>
        <a:lstStyle/>
        <a:p>
          <a:endParaRPr lang="fr-FR" sz="1800" b="1"/>
        </a:p>
      </dgm:t>
    </dgm:pt>
    <dgm:pt modelId="{09C04479-3D5F-49B8-96BF-5EFFBB74D618}" type="parTrans" cxnId="{209FEF8B-92BA-4431-A25C-80D48B8D3A63}">
      <dgm:prSet/>
      <dgm:spPr/>
      <dgm:t>
        <a:bodyPr/>
        <a:lstStyle/>
        <a:p>
          <a:endParaRPr lang="fr-FR" sz="1800" b="1"/>
        </a:p>
      </dgm:t>
    </dgm:pt>
    <dgm:pt modelId="{FB0AC772-2E29-47C6-856E-FD19875155D6}">
      <dgm:prSet phldrT="[Texte]" custT="1"/>
      <dgm:spPr>
        <a:solidFill>
          <a:schemeClr val="accent5">
            <a:lumMod val="20000"/>
            <a:lumOff val="80000"/>
            <a:alpha val="50000"/>
          </a:schemeClr>
        </a:solidFill>
      </dgm:spPr>
      <dgm:t>
        <a:bodyPr/>
        <a:lstStyle/>
        <a:p>
          <a:pPr algn="ctr" rtl="1"/>
          <a:r>
            <a:rPr lang="ar-SA" sz="1800" b="1" dirty="0" smtClean="0"/>
            <a:t>الإعلام </a:t>
          </a:r>
          <a:endParaRPr lang="fr-FR" sz="1800" b="1" dirty="0"/>
        </a:p>
      </dgm:t>
    </dgm:pt>
    <dgm:pt modelId="{C0613B2E-BA70-4439-9CFD-994450A6D71E}" type="sibTrans" cxnId="{D5EC1BCC-70E8-4CF1-8020-F6943DB63B8B}">
      <dgm:prSet/>
      <dgm:spPr/>
      <dgm:t>
        <a:bodyPr/>
        <a:lstStyle/>
        <a:p>
          <a:endParaRPr lang="fr-FR" sz="1800" b="1"/>
        </a:p>
      </dgm:t>
    </dgm:pt>
    <dgm:pt modelId="{A0B6732A-05B9-437C-9EB7-877686C52222}" type="parTrans" cxnId="{D5EC1BCC-70E8-4CF1-8020-F6943DB63B8B}">
      <dgm:prSet/>
      <dgm:spPr/>
      <dgm:t>
        <a:bodyPr/>
        <a:lstStyle/>
        <a:p>
          <a:endParaRPr lang="fr-FR" sz="1800" b="1"/>
        </a:p>
      </dgm:t>
    </dgm:pt>
    <dgm:pt modelId="{8F0AA53C-A7DE-40C5-A166-2C5872ADB3CD}">
      <dgm:prSet phldrT="[Texte]" custT="1"/>
      <dgm:spPr/>
      <dgm:t>
        <a:bodyPr/>
        <a:lstStyle/>
        <a:p>
          <a:pPr algn="ctr" rtl="1"/>
          <a:r>
            <a:rPr lang="ar-SA" sz="1800" b="1" dirty="0" smtClean="0"/>
            <a:t>القطاع الخاص</a:t>
          </a:r>
          <a:endParaRPr lang="fr-FR" sz="1800" b="1" dirty="0"/>
        </a:p>
      </dgm:t>
    </dgm:pt>
    <dgm:pt modelId="{E3C3C898-2F9D-4C85-8273-8C5A8D3E0274}" type="sibTrans" cxnId="{1645E078-44C9-4B76-BF62-CC2B4BBEC231}">
      <dgm:prSet/>
      <dgm:spPr/>
      <dgm:t>
        <a:bodyPr/>
        <a:lstStyle/>
        <a:p>
          <a:endParaRPr lang="fr-FR" sz="1800" b="1"/>
        </a:p>
      </dgm:t>
    </dgm:pt>
    <dgm:pt modelId="{32ABE3C9-2ADC-477A-9A69-7EA983E464D7}" type="parTrans" cxnId="{1645E078-44C9-4B76-BF62-CC2B4BBEC231}">
      <dgm:prSet/>
      <dgm:spPr/>
      <dgm:t>
        <a:bodyPr/>
        <a:lstStyle/>
        <a:p>
          <a:endParaRPr lang="fr-FR" sz="1800" b="1"/>
        </a:p>
      </dgm:t>
    </dgm:pt>
    <dgm:pt modelId="{3752AB25-12C2-4136-B7A6-EE7B75067EDA}">
      <dgm:prSet phldrT="[Texte]" custT="1"/>
      <dgm:spPr/>
      <dgm:t>
        <a:bodyPr/>
        <a:lstStyle/>
        <a:p>
          <a:pPr algn="ctr" rtl="1"/>
          <a:r>
            <a:rPr lang="ar-SA" sz="1800" b="1" dirty="0" smtClean="0"/>
            <a:t>الهياكل العمومية</a:t>
          </a:r>
          <a:endParaRPr lang="fr-FR" sz="1800" b="1" dirty="0"/>
        </a:p>
      </dgm:t>
    </dgm:pt>
    <dgm:pt modelId="{7AEA9134-085C-4CB9-A7EF-C330D4F3C117}" type="sibTrans" cxnId="{6395969E-B530-478C-981E-36066EDEF2BC}">
      <dgm:prSet/>
      <dgm:spPr/>
      <dgm:t>
        <a:bodyPr/>
        <a:lstStyle/>
        <a:p>
          <a:endParaRPr lang="fr-FR" sz="1800" b="1"/>
        </a:p>
      </dgm:t>
    </dgm:pt>
    <dgm:pt modelId="{1CA13CBE-5276-4481-9EC8-13049645CE81}" type="parTrans" cxnId="{6395969E-B530-478C-981E-36066EDEF2BC}">
      <dgm:prSet/>
      <dgm:spPr/>
      <dgm:t>
        <a:bodyPr/>
        <a:lstStyle/>
        <a:p>
          <a:endParaRPr lang="fr-FR" sz="1800" b="1"/>
        </a:p>
      </dgm:t>
    </dgm:pt>
    <dgm:pt modelId="{E71DF0F3-C2F8-490A-8EAE-E6FC2060B7BA}">
      <dgm:prSet phldrT="[Texte]" custT="1"/>
      <dgm:spPr>
        <a:solidFill>
          <a:schemeClr val="accent5">
            <a:lumMod val="20000"/>
            <a:lumOff val="80000"/>
            <a:alpha val="50000"/>
          </a:schemeClr>
        </a:solidFill>
      </dgm:spPr>
      <dgm:t>
        <a:bodyPr/>
        <a:lstStyle/>
        <a:p>
          <a:pPr algn="ctr" rtl="1"/>
          <a:r>
            <a:rPr lang="ar-SA" sz="1800" b="1" dirty="0" smtClean="0"/>
            <a:t>البرلمان</a:t>
          </a:r>
          <a:endParaRPr lang="fr-FR" sz="1800" b="1" dirty="0"/>
        </a:p>
      </dgm:t>
    </dgm:pt>
    <dgm:pt modelId="{B1CFF222-CFE1-499C-B1C3-856427BEADEA}" type="sibTrans" cxnId="{743065E7-6307-4FF0-96A5-E37CC4CF7DFC}">
      <dgm:prSet/>
      <dgm:spPr/>
      <dgm:t>
        <a:bodyPr/>
        <a:lstStyle/>
        <a:p>
          <a:endParaRPr lang="fr-FR" sz="1800" b="1"/>
        </a:p>
      </dgm:t>
    </dgm:pt>
    <dgm:pt modelId="{03AC9494-2D19-4454-A9A7-DCB3086FE7EF}" type="parTrans" cxnId="{743065E7-6307-4FF0-96A5-E37CC4CF7DFC}">
      <dgm:prSet/>
      <dgm:spPr/>
      <dgm:t>
        <a:bodyPr/>
        <a:lstStyle/>
        <a:p>
          <a:endParaRPr lang="fr-FR" sz="1800" b="1"/>
        </a:p>
      </dgm:t>
    </dgm:pt>
    <dgm:pt modelId="{B2063750-0A3D-4FEB-B3D0-9027BB9EA5F5}" type="pres">
      <dgm:prSet presAssocID="{ABD6FD66-2A63-43AA-A653-ABB65390BC5A}" presName="composite" presStyleCnt="0">
        <dgm:presLayoutVars>
          <dgm:chMax val="1"/>
          <dgm:dir/>
          <dgm:resizeHandles val="exact"/>
        </dgm:presLayoutVars>
      </dgm:prSet>
      <dgm:spPr/>
      <dgm:t>
        <a:bodyPr/>
        <a:lstStyle/>
        <a:p>
          <a:endParaRPr lang="fr-FR"/>
        </a:p>
      </dgm:t>
    </dgm:pt>
    <dgm:pt modelId="{1498B6C2-6701-470D-BE73-438E6050C5C4}" type="pres">
      <dgm:prSet presAssocID="{ABD6FD66-2A63-43AA-A653-ABB65390BC5A}" presName="radial" presStyleCnt="0">
        <dgm:presLayoutVars>
          <dgm:animLvl val="ctr"/>
        </dgm:presLayoutVars>
      </dgm:prSet>
      <dgm:spPr/>
    </dgm:pt>
    <dgm:pt modelId="{A18F4D0F-16B8-4237-BCFC-741887E2BFF3}" type="pres">
      <dgm:prSet presAssocID="{78B0E0EB-464D-434E-80FF-BB7C2B29FED8}" presName="centerShape" presStyleLbl="vennNode1" presStyleIdx="0" presStyleCnt="7"/>
      <dgm:spPr/>
      <dgm:t>
        <a:bodyPr/>
        <a:lstStyle/>
        <a:p>
          <a:endParaRPr lang="fr-FR"/>
        </a:p>
      </dgm:t>
    </dgm:pt>
    <dgm:pt modelId="{E9CD62BD-9258-4BEC-B5D7-47DBE1A06CE3}" type="pres">
      <dgm:prSet presAssocID="{E71DF0F3-C2F8-490A-8EAE-E6FC2060B7BA}" presName="node" presStyleLbl="vennNode1" presStyleIdx="1" presStyleCnt="7" custRadScaleRad="87805" custRadScaleInc="-13193">
        <dgm:presLayoutVars>
          <dgm:bulletEnabled val="1"/>
        </dgm:presLayoutVars>
      </dgm:prSet>
      <dgm:spPr/>
      <dgm:t>
        <a:bodyPr/>
        <a:lstStyle/>
        <a:p>
          <a:endParaRPr lang="fr-FR"/>
        </a:p>
      </dgm:t>
    </dgm:pt>
    <dgm:pt modelId="{88477DC4-2431-4E30-8432-6A60FF7C7961}" type="pres">
      <dgm:prSet presAssocID="{3752AB25-12C2-4136-B7A6-EE7B75067EDA}" presName="node" presStyleLbl="vennNode1" presStyleIdx="2" presStyleCnt="7" custRadScaleRad="92537" custRadScaleInc="7067">
        <dgm:presLayoutVars>
          <dgm:bulletEnabled val="1"/>
        </dgm:presLayoutVars>
      </dgm:prSet>
      <dgm:spPr/>
      <dgm:t>
        <a:bodyPr/>
        <a:lstStyle/>
        <a:p>
          <a:endParaRPr lang="fr-FR"/>
        </a:p>
      </dgm:t>
    </dgm:pt>
    <dgm:pt modelId="{50DEB898-FE2D-4876-9656-F8BEC1236605}" type="pres">
      <dgm:prSet presAssocID="{8F0AA53C-A7DE-40C5-A166-2C5872ADB3CD}" presName="node" presStyleLbl="vennNode1" presStyleIdx="3" presStyleCnt="7" custRadScaleRad="89033" custRadScaleInc="-385">
        <dgm:presLayoutVars>
          <dgm:bulletEnabled val="1"/>
        </dgm:presLayoutVars>
      </dgm:prSet>
      <dgm:spPr/>
      <dgm:t>
        <a:bodyPr/>
        <a:lstStyle/>
        <a:p>
          <a:endParaRPr lang="fr-FR"/>
        </a:p>
      </dgm:t>
    </dgm:pt>
    <dgm:pt modelId="{91C68CC5-1917-447C-BB3B-D00A469F49D7}" type="pres">
      <dgm:prSet presAssocID="{FB0AC772-2E29-47C6-856E-FD19875155D6}" presName="node" presStyleLbl="vennNode1" presStyleIdx="4" presStyleCnt="7" custRadScaleRad="93669">
        <dgm:presLayoutVars>
          <dgm:bulletEnabled val="1"/>
        </dgm:presLayoutVars>
      </dgm:prSet>
      <dgm:spPr/>
      <dgm:t>
        <a:bodyPr/>
        <a:lstStyle/>
        <a:p>
          <a:endParaRPr lang="fr-FR"/>
        </a:p>
      </dgm:t>
    </dgm:pt>
    <dgm:pt modelId="{A9AFCEE2-F0F4-43F4-8B80-A33D1F51C78A}" type="pres">
      <dgm:prSet presAssocID="{1C5072F7-92BA-4073-BF41-2C7C7041DADC}" presName="node" presStyleLbl="vennNode1" presStyleIdx="5" presStyleCnt="7" custRadScaleRad="97889" custRadScaleInc="-2730">
        <dgm:presLayoutVars>
          <dgm:bulletEnabled val="1"/>
        </dgm:presLayoutVars>
      </dgm:prSet>
      <dgm:spPr/>
      <dgm:t>
        <a:bodyPr/>
        <a:lstStyle/>
        <a:p>
          <a:endParaRPr lang="fr-FR"/>
        </a:p>
      </dgm:t>
    </dgm:pt>
    <dgm:pt modelId="{5BC43F72-21E2-4F25-B95E-4B5A1236B9FB}" type="pres">
      <dgm:prSet presAssocID="{85E5861C-AABE-4149-8584-A69B4103CF52}" presName="node" presStyleLbl="vennNode1" presStyleIdx="6" presStyleCnt="7" custScaleX="111494" custRadScaleRad="97440" custRadScaleInc="-16610">
        <dgm:presLayoutVars>
          <dgm:bulletEnabled val="1"/>
        </dgm:presLayoutVars>
      </dgm:prSet>
      <dgm:spPr/>
      <dgm:t>
        <a:bodyPr/>
        <a:lstStyle/>
        <a:p>
          <a:endParaRPr lang="fr-FR"/>
        </a:p>
      </dgm:t>
    </dgm:pt>
  </dgm:ptLst>
  <dgm:cxnLst>
    <dgm:cxn modelId="{F6256CC0-F9EE-4D38-B53E-7C6830C5F18C}" type="presOf" srcId="{E71DF0F3-C2F8-490A-8EAE-E6FC2060B7BA}" destId="{E9CD62BD-9258-4BEC-B5D7-47DBE1A06CE3}" srcOrd="0" destOrd="0" presId="urn:microsoft.com/office/officeart/2005/8/layout/radial3"/>
    <dgm:cxn modelId="{8028FBD2-F906-4C4B-B414-5630A6B8036D}" srcId="{78B0E0EB-464D-434E-80FF-BB7C2B29FED8}" destId="{85E5861C-AABE-4149-8584-A69B4103CF52}" srcOrd="5" destOrd="0" parTransId="{FB0332CC-58B7-4FCF-ABF2-D71A2186F293}" sibTransId="{30458C7E-78F2-43FE-A53A-61B7F34B8190}"/>
    <dgm:cxn modelId="{6395969E-B530-478C-981E-36066EDEF2BC}" srcId="{78B0E0EB-464D-434E-80FF-BB7C2B29FED8}" destId="{3752AB25-12C2-4136-B7A6-EE7B75067EDA}" srcOrd="1" destOrd="0" parTransId="{1CA13CBE-5276-4481-9EC8-13049645CE81}" sibTransId="{7AEA9134-085C-4CB9-A7EF-C330D4F3C117}"/>
    <dgm:cxn modelId="{5C907440-8677-4A05-BC3D-F63201B6CD0F}" type="presOf" srcId="{78B0E0EB-464D-434E-80FF-BB7C2B29FED8}" destId="{A18F4D0F-16B8-4237-BCFC-741887E2BFF3}" srcOrd="0" destOrd="0" presId="urn:microsoft.com/office/officeart/2005/8/layout/radial3"/>
    <dgm:cxn modelId="{8B3F32A3-F632-4552-A8BD-65C806A4FA38}" type="presOf" srcId="{85E5861C-AABE-4149-8584-A69B4103CF52}" destId="{5BC43F72-21E2-4F25-B95E-4B5A1236B9FB}" srcOrd="0" destOrd="0" presId="urn:microsoft.com/office/officeart/2005/8/layout/radial3"/>
    <dgm:cxn modelId="{743065E7-6307-4FF0-96A5-E37CC4CF7DFC}" srcId="{78B0E0EB-464D-434E-80FF-BB7C2B29FED8}" destId="{E71DF0F3-C2F8-490A-8EAE-E6FC2060B7BA}" srcOrd="0" destOrd="0" parTransId="{03AC9494-2D19-4454-A9A7-DCB3086FE7EF}" sibTransId="{B1CFF222-CFE1-499C-B1C3-856427BEADEA}"/>
    <dgm:cxn modelId="{FAD1419E-2CD2-4980-AEB6-109298713B35}" type="presOf" srcId="{ABD6FD66-2A63-43AA-A653-ABB65390BC5A}" destId="{B2063750-0A3D-4FEB-B3D0-9027BB9EA5F5}" srcOrd="0" destOrd="0" presId="urn:microsoft.com/office/officeart/2005/8/layout/radial3"/>
    <dgm:cxn modelId="{91EB3284-AAE4-4B47-8042-5B1D20EF8FEE}" type="presOf" srcId="{8F0AA53C-A7DE-40C5-A166-2C5872ADB3CD}" destId="{50DEB898-FE2D-4876-9656-F8BEC1236605}" srcOrd="0" destOrd="0" presId="urn:microsoft.com/office/officeart/2005/8/layout/radial3"/>
    <dgm:cxn modelId="{1645E078-44C9-4B76-BF62-CC2B4BBEC231}" srcId="{78B0E0EB-464D-434E-80FF-BB7C2B29FED8}" destId="{8F0AA53C-A7DE-40C5-A166-2C5872ADB3CD}" srcOrd="2" destOrd="0" parTransId="{32ABE3C9-2ADC-477A-9A69-7EA983E464D7}" sibTransId="{E3C3C898-2F9D-4C85-8273-8C5A8D3E0274}"/>
    <dgm:cxn modelId="{0C332BDF-389B-411F-BF1B-5C7FF102C0CD}" srcId="{ABD6FD66-2A63-43AA-A653-ABB65390BC5A}" destId="{78B0E0EB-464D-434E-80FF-BB7C2B29FED8}" srcOrd="0" destOrd="0" parTransId="{93DB5D91-6F19-4066-BD9C-CDF3AEEFDE29}" sibTransId="{045E9FE5-396B-43CD-AB06-34E807777D16}"/>
    <dgm:cxn modelId="{CAF4F5AD-4E3A-40BF-9CD9-782042B1B398}" type="presOf" srcId="{3752AB25-12C2-4136-B7A6-EE7B75067EDA}" destId="{88477DC4-2431-4E30-8432-6A60FF7C7961}" srcOrd="0" destOrd="0" presId="urn:microsoft.com/office/officeart/2005/8/layout/radial3"/>
    <dgm:cxn modelId="{D5EC1BCC-70E8-4CF1-8020-F6943DB63B8B}" srcId="{78B0E0EB-464D-434E-80FF-BB7C2B29FED8}" destId="{FB0AC772-2E29-47C6-856E-FD19875155D6}" srcOrd="3" destOrd="0" parTransId="{A0B6732A-05B9-437C-9EB7-877686C52222}" sibTransId="{C0613B2E-BA70-4439-9CFD-994450A6D71E}"/>
    <dgm:cxn modelId="{7B526F0C-57D5-4201-9A80-AC73C7B73D0E}" type="presOf" srcId="{FB0AC772-2E29-47C6-856E-FD19875155D6}" destId="{91C68CC5-1917-447C-BB3B-D00A469F49D7}" srcOrd="0" destOrd="0" presId="urn:microsoft.com/office/officeart/2005/8/layout/radial3"/>
    <dgm:cxn modelId="{C92BDE1B-7DCE-4E53-B062-E182A8BC6C8E}" type="presOf" srcId="{1C5072F7-92BA-4073-BF41-2C7C7041DADC}" destId="{A9AFCEE2-F0F4-43F4-8B80-A33D1F51C78A}" srcOrd="0" destOrd="0" presId="urn:microsoft.com/office/officeart/2005/8/layout/radial3"/>
    <dgm:cxn modelId="{209FEF8B-92BA-4431-A25C-80D48B8D3A63}" srcId="{78B0E0EB-464D-434E-80FF-BB7C2B29FED8}" destId="{1C5072F7-92BA-4073-BF41-2C7C7041DADC}" srcOrd="4" destOrd="0" parTransId="{09C04479-3D5F-49B8-96BF-5EFFBB74D618}" sibTransId="{AAEAE7EE-0195-4104-9577-4C3A7D1B00D1}"/>
    <dgm:cxn modelId="{C1013FD2-E604-49F8-9C4B-63BF382529C9}" type="presParOf" srcId="{B2063750-0A3D-4FEB-B3D0-9027BB9EA5F5}" destId="{1498B6C2-6701-470D-BE73-438E6050C5C4}" srcOrd="0" destOrd="0" presId="urn:microsoft.com/office/officeart/2005/8/layout/radial3"/>
    <dgm:cxn modelId="{FC7A0F37-E39B-414A-B7AD-C87D7A67B314}" type="presParOf" srcId="{1498B6C2-6701-470D-BE73-438E6050C5C4}" destId="{A18F4D0F-16B8-4237-BCFC-741887E2BFF3}" srcOrd="0" destOrd="0" presId="urn:microsoft.com/office/officeart/2005/8/layout/radial3"/>
    <dgm:cxn modelId="{685A89FF-8BFB-496A-B7A5-F2DB5A765777}" type="presParOf" srcId="{1498B6C2-6701-470D-BE73-438E6050C5C4}" destId="{E9CD62BD-9258-4BEC-B5D7-47DBE1A06CE3}" srcOrd="1" destOrd="0" presId="urn:microsoft.com/office/officeart/2005/8/layout/radial3"/>
    <dgm:cxn modelId="{9F9F3257-9AE3-4559-BF33-2E79357009A6}" type="presParOf" srcId="{1498B6C2-6701-470D-BE73-438E6050C5C4}" destId="{88477DC4-2431-4E30-8432-6A60FF7C7961}" srcOrd="2" destOrd="0" presId="urn:microsoft.com/office/officeart/2005/8/layout/radial3"/>
    <dgm:cxn modelId="{1C4376FD-50ED-43DD-BC0A-B98E6D1F2722}" type="presParOf" srcId="{1498B6C2-6701-470D-BE73-438E6050C5C4}" destId="{50DEB898-FE2D-4876-9656-F8BEC1236605}" srcOrd="3" destOrd="0" presId="urn:microsoft.com/office/officeart/2005/8/layout/radial3"/>
    <dgm:cxn modelId="{BE5B4809-DA78-4E48-920F-23AC7C50988E}" type="presParOf" srcId="{1498B6C2-6701-470D-BE73-438E6050C5C4}" destId="{91C68CC5-1917-447C-BB3B-D00A469F49D7}" srcOrd="4" destOrd="0" presId="urn:microsoft.com/office/officeart/2005/8/layout/radial3"/>
    <dgm:cxn modelId="{BDE8D4BA-93EA-4C83-AB36-C5757D47DE63}" type="presParOf" srcId="{1498B6C2-6701-470D-BE73-438E6050C5C4}" destId="{A9AFCEE2-F0F4-43F4-8B80-A33D1F51C78A}" srcOrd="5" destOrd="0" presId="urn:microsoft.com/office/officeart/2005/8/layout/radial3"/>
    <dgm:cxn modelId="{DD829777-5D26-4405-8C21-EC6B26A059F5}" type="presParOf" srcId="{1498B6C2-6701-470D-BE73-438E6050C5C4}" destId="{5BC43F72-21E2-4F25-B95E-4B5A1236B9F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FE0F76-D5C2-46BD-B14A-8A9C6D308DF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B8D51F39-03F8-4AF8-9825-494648B2BAB7}">
      <dgm:prSet phldrT="[Texte]" custT="1"/>
      <dgm:spPr/>
      <dgm:t>
        <a:bodyPr/>
        <a:lstStyle/>
        <a:p>
          <a:pPr algn="ctr"/>
          <a:endParaRPr lang="fr-FR" sz="1600" b="1" dirty="0" smtClean="0"/>
        </a:p>
        <a:p>
          <a:pPr algn="ctr"/>
          <a:r>
            <a:rPr lang="ar-TN" sz="1600" b="1" dirty="0" smtClean="0"/>
            <a:t>يوم دراسي للاعلان عن المرحلة الأولى من الاستشارة</a:t>
          </a:r>
          <a:endParaRPr lang="fr-FR" sz="1600" b="1" dirty="0"/>
        </a:p>
      </dgm:t>
    </dgm:pt>
    <dgm:pt modelId="{51AE2209-F5AF-464F-8E63-1C0691502DBB}" type="parTrans" cxnId="{E3606532-F0F6-4F71-A7E0-57D74705FA6E}">
      <dgm:prSet/>
      <dgm:spPr/>
      <dgm:t>
        <a:bodyPr/>
        <a:lstStyle/>
        <a:p>
          <a:endParaRPr lang="fr-FR"/>
        </a:p>
      </dgm:t>
    </dgm:pt>
    <dgm:pt modelId="{86B06773-45CD-420D-A4BE-8C2A37DFCDA6}" type="sibTrans" cxnId="{E3606532-F0F6-4F71-A7E0-57D74705FA6E}">
      <dgm:prSet/>
      <dgm:spPr/>
      <dgm:t>
        <a:bodyPr/>
        <a:lstStyle/>
        <a:p>
          <a:endParaRPr lang="fr-FR"/>
        </a:p>
      </dgm:t>
    </dgm:pt>
    <dgm:pt modelId="{693419AD-3193-4D9C-9F44-55D817F3E703}">
      <dgm:prSet phldrT="[Texte]" custT="1"/>
      <dgm:spPr/>
      <dgm:t>
        <a:bodyPr/>
        <a:lstStyle/>
        <a:p>
          <a:pPr marL="0" algn="ctr" defTabSz="800100" rtl="0" eaLnBrk="1" latinLnBrk="0" hangingPunct="1">
            <a:lnSpc>
              <a:spcPct val="90000"/>
            </a:lnSpc>
            <a:spcBef>
              <a:spcPct val="0"/>
            </a:spcBef>
            <a:spcAft>
              <a:spcPct val="35000"/>
            </a:spcAft>
          </a:pPr>
          <a:r>
            <a:rPr lang="ar-TN" sz="1600" b="1" kern="1200" dirty="0" smtClean="0">
              <a:solidFill>
                <a:schemeClr val="bg2">
                  <a:lumMod val="10000"/>
                </a:schemeClr>
              </a:solidFill>
              <a:latin typeface="+mn-lt"/>
              <a:ea typeface="+mn-ea"/>
              <a:cs typeface="+mn-cs"/>
            </a:rPr>
            <a:t>انطلاق المرحلة الثانية من الاستشارة حول الصيغة الأولية</a:t>
          </a:r>
          <a:endParaRPr lang="fr-FR" sz="1600" b="1" kern="1200" dirty="0">
            <a:solidFill>
              <a:schemeClr val="bg2">
                <a:lumMod val="10000"/>
              </a:schemeClr>
            </a:solidFill>
            <a:latin typeface="+mn-lt"/>
            <a:ea typeface="+mn-ea"/>
            <a:cs typeface="+mn-cs"/>
          </a:endParaRPr>
        </a:p>
      </dgm:t>
    </dgm:pt>
    <dgm:pt modelId="{EA1A95F3-6227-45CB-B363-A8C611942157}" type="parTrans" cxnId="{ADCEBED1-EE10-49CF-9123-F04552DE5039}">
      <dgm:prSet/>
      <dgm:spPr/>
      <dgm:t>
        <a:bodyPr/>
        <a:lstStyle/>
        <a:p>
          <a:endParaRPr lang="fr-FR"/>
        </a:p>
      </dgm:t>
    </dgm:pt>
    <dgm:pt modelId="{1CC8DE05-EEFA-436E-8580-D84E831A2B79}" type="sibTrans" cxnId="{ADCEBED1-EE10-49CF-9123-F04552DE5039}">
      <dgm:prSet/>
      <dgm:spPr/>
      <dgm:t>
        <a:bodyPr/>
        <a:lstStyle/>
        <a:p>
          <a:endParaRPr lang="fr-FR"/>
        </a:p>
      </dgm:t>
    </dgm:pt>
    <dgm:pt modelId="{0E591F70-F414-4FA7-A0DE-8DEBDD2F221C}">
      <dgm:prSet phldrT="[Texte]" custT="1"/>
      <dgm:spPr/>
      <dgm:t>
        <a:bodyPr/>
        <a:lstStyle/>
        <a:p>
          <a:pPr marL="0" algn="ctr" defTabSz="800100" rtl="0" eaLnBrk="1" latinLnBrk="0" hangingPunct="1">
            <a:lnSpc>
              <a:spcPct val="90000"/>
            </a:lnSpc>
            <a:spcBef>
              <a:spcPct val="0"/>
            </a:spcBef>
            <a:spcAft>
              <a:spcPct val="35000"/>
            </a:spcAft>
          </a:pPr>
          <a:r>
            <a:rPr lang="ar-TN" sz="1600" b="1" kern="1200" dirty="0" smtClean="0">
              <a:solidFill>
                <a:schemeClr val="bg2">
                  <a:lumMod val="10000"/>
                </a:schemeClr>
              </a:solidFill>
              <a:latin typeface="+mn-lt"/>
              <a:ea typeface="+mn-ea"/>
              <a:cs typeface="+mn-cs"/>
            </a:rPr>
            <a:t>تقديم نتائج المرحلة الأولى من الاستشارة</a:t>
          </a:r>
          <a:endParaRPr lang="fr-FR" sz="1600" b="1" kern="1200" dirty="0">
            <a:solidFill>
              <a:schemeClr val="bg2">
                <a:lumMod val="10000"/>
              </a:schemeClr>
            </a:solidFill>
            <a:latin typeface="+mn-lt"/>
            <a:ea typeface="+mn-ea"/>
            <a:cs typeface="+mn-cs"/>
          </a:endParaRPr>
        </a:p>
      </dgm:t>
    </dgm:pt>
    <dgm:pt modelId="{D256D709-1A05-4718-8987-364E02D7D9B4}" type="parTrans" cxnId="{76640311-86AC-4057-A4C3-7D4B3D47481B}">
      <dgm:prSet/>
      <dgm:spPr/>
      <dgm:t>
        <a:bodyPr/>
        <a:lstStyle/>
        <a:p>
          <a:endParaRPr lang="fr-FR"/>
        </a:p>
      </dgm:t>
    </dgm:pt>
    <dgm:pt modelId="{544B8826-7227-4A1D-972A-9DF71E8680C5}" type="sibTrans" cxnId="{76640311-86AC-4057-A4C3-7D4B3D47481B}">
      <dgm:prSet/>
      <dgm:spPr/>
      <dgm:t>
        <a:bodyPr/>
        <a:lstStyle/>
        <a:p>
          <a:endParaRPr lang="fr-FR"/>
        </a:p>
      </dgm:t>
    </dgm:pt>
    <dgm:pt modelId="{CD6F1244-3F25-4CAF-A40B-CDE3A36CC5BF}">
      <dgm:prSet phldrT="[Texte]" custT="1"/>
      <dgm:spPr/>
      <dgm:t>
        <a:bodyPr/>
        <a:lstStyle/>
        <a:p>
          <a:endParaRPr lang="fr-FR" sz="1800" b="1" dirty="0">
            <a:solidFill>
              <a:schemeClr val="accent2">
                <a:lumMod val="75000"/>
              </a:schemeClr>
            </a:solidFill>
          </a:endParaRPr>
        </a:p>
      </dgm:t>
    </dgm:pt>
    <dgm:pt modelId="{8F0AFF46-41F3-4F1E-82F2-FB721951AA59}" type="sibTrans" cxnId="{F9AB775F-1B98-400D-854F-C7B0AB0DA5BB}">
      <dgm:prSet/>
      <dgm:spPr/>
      <dgm:t>
        <a:bodyPr/>
        <a:lstStyle/>
        <a:p>
          <a:endParaRPr lang="fr-FR"/>
        </a:p>
      </dgm:t>
    </dgm:pt>
    <dgm:pt modelId="{F06CC71B-1EBB-4365-9D9A-81375561112D}" type="parTrans" cxnId="{F9AB775F-1B98-400D-854F-C7B0AB0DA5BB}">
      <dgm:prSet/>
      <dgm:spPr/>
      <dgm:t>
        <a:bodyPr/>
        <a:lstStyle/>
        <a:p>
          <a:endParaRPr lang="fr-FR"/>
        </a:p>
      </dgm:t>
    </dgm:pt>
    <dgm:pt modelId="{E3B5C57E-0E67-4CDB-96A5-E468E2E3746F}" type="pres">
      <dgm:prSet presAssocID="{27FE0F76-D5C2-46BD-B14A-8A9C6D308DF1}" presName="arrowDiagram" presStyleCnt="0">
        <dgm:presLayoutVars>
          <dgm:chMax val="5"/>
          <dgm:dir/>
          <dgm:resizeHandles val="exact"/>
        </dgm:presLayoutVars>
      </dgm:prSet>
      <dgm:spPr/>
      <dgm:t>
        <a:bodyPr/>
        <a:lstStyle/>
        <a:p>
          <a:endParaRPr lang="fr-FR"/>
        </a:p>
      </dgm:t>
    </dgm:pt>
    <dgm:pt modelId="{5D323675-C904-4FB0-86B4-7F4C1E4DF7B7}" type="pres">
      <dgm:prSet presAssocID="{27FE0F76-D5C2-46BD-B14A-8A9C6D308DF1}" presName="arrow" presStyleLbl="bgShp" presStyleIdx="0" presStyleCnt="1" custScaleY="90984" custLinFactNeighborX="454" custLinFactNeighborY="-2091"/>
      <dgm:spPr>
        <a:solidFill>
          <a:srgbClr val="E5E6EB"/>
        </a:solidFill>
      </dgm:spPr>
      <dgm:t>
        <a:bodyPr/>
        <a:lstStyle/>
        <a:p>
          <a:endParaRPr lang="fr-FR"/>
        </a:p>
      </dgm:t>
    </dgm:pt>
    <dgm:pt modelId="{9D6C83D2-B3E2-4B60-808F-105B3225C066}" type="pres">
      <dgm:prSet presAssocID="{27FE0F76-D5C2-46BD-B14A-8A9C6D308DF1}" presName="arrowDiagram4" presStyleCnt="0"/>
      <dgm:spPr/>
    </dgm:pt>
    <dgm:pt modelId="{01B10851-0FEB-4650-819C-6086E6EE7D37}" type="pres">
      <dgm:prSet presAssocID="{B8D51F39-03F8-4AF8-9825-494648B2BAB7}" presName="bullet4a" presStyleLbl="node1" presStyleIdx="0" presStyleCnt="4" custLinFactX="-189785" custLinFactY="100000" custLinFactNeighborX="-200000" custLinFactNeighborY="165011"/>
      <dgm:spPr/>
    </dgm:pt>
    <dgm:pt modelId="{E2F2F9BF-4601-483F-AE41-58917E07DA2D}" type="pres">
      <dgm:prSet presAssocID="{B8D51F39-03F8-4AF8-9825-494648B2BAB7}" presName="textBox4a" presStyleLbl="revTx" presStyleIdx="0" presStyleCnt="4" custScaleX="138058" custLinFactNeighborX="-45298" custLinFactNeighborY="40645">
        <dgm:presLayoutVars>
          <dgm:bulletEnabled val="1"/>
        </dgm:presLayoutVars>
      </dgm:prSet>
      <dgm:spPr/>
      <dgm:t>
        <a:bodyPr/>
        <a:lstStyle/>
        <a:p>
          <a:endParaRPr lang="fr-FR"/>
        </a:p>
      </dgm:t>
    </dgm:pt>
    <dgm:pt modelId="{9ACABF54-680E-47DA-8FBA-F495DAFA4F1E}" type="pres">
      <dgm:prSet presAssocID="{CD6F1244-3F25-4CAF-A40B-CDE3A36CC5BF}" presName="bullet4b" presStyleLbl="node1" presStyleIdx="1" presStyleCnt="4" custLinFactX="-16069" custLinFactNeighborX="-100000" custLinFactNeighborY="30991"/>
      <dgm:spPr/>
    </dgm:pt>
    <dgm:pt modelId="{7CD61DF9-0C9A-4563-8385-3582FDA817BF}" type="pres">
      <dgm:prSet presAssocID="{CD6F1244-3F25-4CAF-A40B-CDE3A36CC5BF}" presName="textBox4b" presStyleLbl="revTx" presStyleIdx="1" presStyleCnt="4" custScaleY="12376" custLinFactNeighborX="-36815" custLinFactNeighborY="-27564">
        <dgm:presLayoutVars>
          <dgm:bulletEnabled val="1"/>
        </dgm:presLayoutVars>
      </dgm:prSet>
      <dgm:spPr/>
      <dgm:t>
        <a:bodyPr/>
        <a:lstStyle/>
        <a:p>
          <a:endParaRPr lang="fr-FR"/>
        </a:p>
      </dgm:t>
    </dgm:pt>
    <dgm:pt modelId="{1FEE1D75-9FC9-4F91-96D1-B1A697E13E6D}" type="pres">
      <dgm:prSet presAssocID="{693419AD-3193-4D9C-9F44-55D817F3E703}" presName="bullet4c" presStyleLbl="node1" presStyleIdx="2" presStyleCnt="4" custLinFactNeighborX="-99190" custLinFactNeighborY="-3867"/>
      <dgm:spPr/>
    </dgm:pt>
    <dgm:pt modelId="{0EDE89A9-BFD2-43A9-850A-22331019DEBF}" type="pres">
      <dgm:prSet presAssocID="{693419AD-3193-4D9C-9F44-55D817F3E703}" presName="textBox4c" presStyleLbl="revTx" presStyleIdx="2" presStyleCnt="4" custAng="10800000" custFlipVert="1" custScaleX="118492" custScaleY="15324" custLinFactNeighborX="-29273" custLinFactNeighborY="-23259">
        <dgm:presLayoutVars>
          <dgm:bulletEnabled val="1"/>
        </dgm:presLayoutVars>
      </dgm:prSet>
      <dgm:spPr/>
      <dgm:t>
        <a:bodyPr/>
        <a:lstStyle/>
        <a:p>
          <a:endParaRPr lang="fr-FR"/>
        </a:p>
      </dgm:t>
    </dgm:pt>
    <dgm:pt modelId="{551A313E-ACF6-4C85-A292-4345955207AF}" type="pres">
      <dgm:prSet presAssocID="{0E591F70-F414-4FA7-A0DE-8DEBDD2F221C}" presName="bullet4d" presStyleLbl="node1" presStyleIdx="3" presStyleCnt="4" custScaleX="84298" custScaleY="80712" custLinFactNeighborX="-80079" custLinFactNeighborY="-536"/>
      <dgm:spPr/>
      <dgm:t>
        <a:bodyPr/>
        <a:lstStyle/>
        <a:p>
          <a:endParaRPr lang="fr-FR"/>
        </a:p>
      </dgm:t>
    </dgm:pt>
    <dgm:pt modelId="{9A59326D-F69A-4BA9-9B27-D53F6757EACA}" type="pres">
      <dgm:prSet presAssocID="{0E591F70-F414-4FA7-A0DE-8DEBDD2F221C}" presName="textBox4d" presStyleLbl="revTx" presStyleIdx="3" presStyleCnt="4" custScaleX="125816" custScaleY="23066" custLinFactX="-100000" custLinFactNeighborX="-162241" custLinFactNeighborY="16298">
        <dgm:presLayoutVars>
          <dgm:bulletEnabled val="1"/>
        </dgm:presLayoutVars>
      </dgm:prSet>
      <dgm:spPr/>
      <dgm:t>
        <a:bodyPr/>
        <a:lstStyle/>
        <a:p>
          <a:endParaRPr lang="fr-FR"/>
        </a:p>
      </dgm:t>
    </dgm:pt>
  </dgm:ptLst>
  <dgm:cxnLst>
    <dgm:cxn modelId="{ADCEBED1-EE10-49CF-9123-F04552DE5039}" srcId="{27FE0F76-D5C2-46BD-B14A-8A9C6D308DF1}" destId="{693419AD-3193-4D9C-9F44-55D817F3E703}" srcOrd="2" destOrd="0" parTransId="{EA1A95F3-6227-45CB-B363-A8C611942157}" sibTransId="{1CC8DE05-EEFA-436E-8580-D84E831A2B79}"/>
    <dgm:cxn modelId="{1E0AEEA3-9CCF-45F7-AAD6-DF534AF83B53}" type="presOf" srcId="{27FE0F76-D5C2-46BD-B14A-8A9C6D308DF1}" destId="{E3B5C57E-0E67-4CDB-96A5-E468E2E3746F}" srcOrd="0" destOrd="0" presId="urn:microsoft.com/office/officeart/2005/8/layout/arrow2"/>
    <dgm:cxn modelId="{E3606532-F0F6-4F71-A7E0-57D74705FA6E}" srcId="{27FE0F76-D5C2-46BD-B14A-8A9C6D308DF1}" destId="{B8D51F39-03F8-4AF8-9825-494648B2BAB7}" srcOrd="0" destOrd="0" parTransId="{51AE2209-F5AF-464F-8E63-1C0691502DBB}" sibTransId="{86B06773-45CD-420D-A4BE-8C2A37DFCDA6}"/>
    <dgm:cxn modelId="{F9AB775F-1B98-400D-854F-C7B0AB0DA5BB}" srcId="{27FE0F76-D5C2-46BD-B14A-8A9C6D308DF1}" destId="{CD6F1244-3F25-4CAF-A40B-CDE3A36CC5BF}" srcOrd="1" destOrd="0" parTransId="{F06CC71B-1EBB-4365-9D9A-81375561112D}" sibTransId="{8F0AFF46-41F3-4F1E-82F2-FB721951AA59}"/>
    <dgm:cxn modelId="{FB132505-4043-44C8-BD7A-382F44A94382}" type="presOf" srcId="{0E591F70-F414-4FA7-A0DE-8DEBDD2F221C}" destId="{9A59326D-F69A-4BA9-9B27-D53F6757EACA}" srcOrd="0" destOrd="0" presId="urn:microsoft.com/office/officeart/2005/8/layout/arrow2"/>
    <dgm:cxn modelId="{76640311-86AC-4057-A4C3-7D4B3D47481B}" srcId="{27FE0F76-D5C2-46BD-B14A-8A9C6D308DF1}" destId="{0E591F70-F414-4FA7-A0DE-8DEBDD2F221C}" srcOrd="3" destOrd="0" parTransId="{D256D709-1A05-4718-8987-364E02D7D9B4}" sibTransId="{544B8826-7227-4A1D-972A-9DF71E8680C5}"/>
    <dgm:cxn modelId="{D8852D70-A881-48E0-8FA2-BEC252AC9D66}" type="presOf" srcId="{CD6F1244-3F25-4CAF-A40B-CDE3A36CC5BF}" destId="{7CD61DF9-0C9A-4563-8385-3582FDA817BF}" srcOrd="0" destOrd="0" presId="urn:microsoft.com/office/officeart/2005/8/layout/arrow2"/>
    <dgm:cxn modelId="{1AE86C81-FD7E-41BF-BCF1-F763D0952212}" type="presOf" srcId="{693419AD-3193-4D9C-9F44-55D817F3E703}" destId="{0EDE89A9-BFD2-43A9-850A-22331019DEBF}" srcOrd="0" destOrd="0" presId="urn:microsoft.com/office/officeart/2005/8/layout/arrow2"/>
    <dgm:cxn modelId="{587FC113-5D0A-48B1-B6DF-A2858B3A2023}" type="presOf" srcId="{B8D51F39-03F8-4AF8-9825-494648B2BAB7}" destId="{E2F2F9BF-4601-483F-AE41-58917E07DA2D}" srcOrd="0" destOrd="0" presId="urn:microsoft.com/office/officeart/2005/8/layout/arrow2"/>
    <dgm:cxn modelId="{AC82D33B-8AD7-4F61-B42B-89DE1ACF8C4A}" type="presParOf" srcId="{E3B5C57E-0E67-4CDB-96A5-E468E2E3746F}" destId="{5D323675-C904-4FB0-86B4-7F4C1E4DF7B7}" srcOrd="0" destOrd="0" presId="urn:microsoft.com/office/officeart/2005/8/layout/arrow2"/>
    <dgm:cxn modelId="{00569CEE-C4F4-426C-BEA0-ECBAD742DB7E}" type="presParOf" srcId="{E3B5C57E-0E67-4CDB-96A5-E468E2E3746F}" destId="{9D6C83D2-B3E2-4B60-808F-105B3225C066}" srcOrd="1" destOrd="0" presId="urn:microsoft.com/office/officeart/2005/8/layout/arrow2"/>
    <dgm:cxn modelId="{751A4D5F-D8BA-4FD3-913E-2FDCF695F541}" type="presParOf" srcId="{9D6C83D2-B3E2-4B60-808F-105B3225C066}" destId="{01B10851-0FEB-4650-819C-6086E6EE7D37}" srcOrd="0" destOrd="0" presId="urn:microsoft.com/office/officeart/2005/8/layout/arrow2"/>
    <dgm:cxn modelId="{A099B18B-58B1-4404-82B6-E2B6F17EE2C2}" type="presParOf" srcId="{9D6C83D2-B3E2-4B60-808F-105B3225C066}" destId="{E2F2F9BF-4601-483F-AE41-58917E07DA2D}" srcOrd="1" destOrd="0" presId="urn:microsoft.com/office/officeart/2005/8/layout/arrow2"/>
    <dgm:cxn modelId="{5D84B717-6323-4B70-BD64-DE547723C37B}" type="presParOf" srcId="{9D6C83D2-B3E2-4B60-808F-105B3225C066}" destId="{9ACABF54-680E-47DA-8FBA-F495DAFA4F1E}" srcOrd="2" destOrd="0" presId="urn:microsoft.com/office/officeart/2005/8/layout/arrow2"/>
    <dgm:cxn modelId="{69E734DC-5BC4-4D8F-92D6-CA7A0732D233}" type="presParOf" srcId="{9D6C83D2-B3E2-4B60-808F-105B3225C066}" destId="{7CD61DF9-0C9A-4563-8385-3582FDA817BF}" srcOrd="3" destOrd="0" presId="urn:microsoft.com/office/officeart/2005/8/layout/arrow2"/>
    <dgm:cxn modelId="{42DB7FA4-A276-40DB-A713-774EE0F9AF15}" type="presParOf" srcId="{9D6C83D2-B3E2-4B60-808F-105B3225C066}" destId="{1FEE1D75-9FC9-4F91-96D1-B1A697E13E6D}" srcOrd="4" destOrd="0" presId="urn:microsoft.com/office/officeart/2005/8/layout/arrow2"/>
    <dgm:cxn modelId="{437B8A29-22C2-46FF-82A5-71B8ED9873B2}" type="presParOf" srcId="{9D6C83D2-B3E2-4B60-808F-105B3225C066}" destId="{0EDE89A9-BFD2-43A9-850A-22331019DEBF}" srcOrd="5" destOrd="0" presId="urn:microsoft.com/office/officeart/2005/8/layout/arrow2"/>
    <dgm:cxn modelId="{3F6A0EB1-7C09-4ACD-9D3D-5B43AED5367C}" type="presParOf" srcId="{9D6C83D2-B3E2-4B60-808F-105B3225C066}" destId="{551A313E-ACF6-4C85-A292-4345955207AF}" srcOrd="6" destOrd="0" presId="urn:microsoft.com/office/officeart/2005/8/layout/arrow2"/>
    <dgm:cxn modelId="{2A306CFA-76F3-408E-B098-E12132DDAC4A}" type="presParOf" srcId="{9D6C83D2-B3E2-4B60-808F-105B3225C066}" destId="{9A59326D-F69A-4BA9-9B27-D53F6757EACA}"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75B6C-4422-4634-BF7A-9CB64D468D0C}">
      <dsp:nvSpPr>
        <dsp:cNvPr id="0" name=""/>
        <dsp:cNvSpPr/>
      </dsp:nvSpPr>
      <dsp:spPr>
        <a:xfrm>
          <a:off x="0" y="514599"/>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36F332-05CD-4B2D-9300-EDB693AA725B}">
      <dsp:nvSpPr>
        <dsp:cNvPr id="0" name=""/>
        <dsp:cNvSpPr/>
      </dsp:nvSpPr>
      <dsp:spPr>
        <a:xfrm>
          <a:off x="304800" y="71799"/>
          <a:ext cx="426720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333500" rtl="1">
            <a:lnSpc>
              <a:spcPct val="90000"/>
            </a:lnSpc>
            <a:spcBef>
              <a:spcPct val="0"/>
            </a:spcBef>
            <a:spcAft>
              <a:spcPct val="35000"/>
            </a:spcAft>
          </a:pPr>
          <a:r>
            <a:rPr lang="ar-TN" sz="3000" kern="1200" dirty="0" smtClean="0"/>
            <a:t>مفهوم الحكومة المفتوحة</a:t>
          </a:r>
          <a:endParaRPr lang="fr-FR" sz="3000" kern="1200" dirty="0"/>
        </a:p>
      </dsp:txBody>
      <dsp:txXfrm>
        <a:off x="348031" y="115030"/>
        <a:ext cx="4180738" cy="799138"/>
      </dsp:txXfrm>
    </dsp:sp>
    <dsp:sp modelId="{00A77F47-C082-44A3-80CA-D42A3BA56607}">
      <dsp:nvSpPr>
        <dsp:cNvPr id="0" name=""/>
        <dsp:cNvSpPr/>
      </dsp:nvSpPr>
      <dsp:spPr>
        <a:xfrm>
          <a:off x="0" y="1875400"/>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88777-BC22-4AF6-8C1B-400C03EF5C28}">
      <dsp:nvSpPr>
        <dsp:cNvPr id="0" name=""/>
        <dsp:cNvSpPr/>
      </dsp:nvSpPr>
      <dsp:spPr>
        <a:xfrm>
          <a:off x="304800" y="1432599"/>
          <a:ext cx="426720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333500" rtl="1">
            <a:lnSpc>
              <a:spcPct val="90000"/>
            </a:lnSpc>
            <a:spcBef>
              <a:spcPct val="0"/>
            </a:spcBef>
            <a:spcAft>
              <a:spcPct val="35000"/>
            </a:spcAft>
          </a:pPr>
          <a:r>
            <a:rPr lang="ar-TN" sz="3000" kern="1200" dirty="0" smtClean="0"/>
            <a:t>شراكة الحكومة المفتوحة</a:t>
          </a:r>
          <a:endParaRPr lang="fr-FR" sz="3000" kern="1200" dirty="0"/>
        </a:p>
      </dsp:txBody>
      <dsp:txXfrm>
        <a:off x="348031" y="1475830"/>
        <a:ext cx="4180738" cy="799138"/>
      </dsp:txXfrm>
    </dsp:sp>
    <dsp:sp modelId="{560F2C45-0A59-45CB-8109-8A5B45B6ADCB}">
      <dsp:nvSpPr>
        <dsp:cNvPr id="0" name=""/>
        <dsp:cNvSpPr/>
      </dsp:nvSpPr>
      <dsp:spPr>
        <a:xfrm>
          <a:off x="0" y="3236200"/>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DF84B3-C9C6-413C-8120-460729F5378E}">
      <dsp:nvSpPr>
        <dsp:cNvPr id="0" name=""/>
        <dsp:cNvSpPr/>
      </dsp:nvSpPr>
      <dsp:spPr>
        <a:xfrm>
          <a:off x="304800" y="2793399"/>
          <a:ext cx="426720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333500" rtl="1">
            <a:lnSpc>
              <a:spcPct val="90000"/>
            </a:lnSpc>
            <a:spcBef>
              <a:spcPct val="0"/>
            </a:spcBef>
            <a:spcAft>
              <a:spcPct val="35000"/>
            </a:spcAft>
          </a:pPr>
          <a:r>
            <a:rPr lang="ar-TN" sz="3000" kern="1200" dirty="0" smtClean="0"/>
            <a:t>شراكة الحكومة المفتوحة بتونس</a:t>
          </a:r>
          <a:endParaRPr lang="fr-FR" sz="3000" kern="1200" dirty="0"/>
        </a:p>
      </dsp:txBody>
      <dsp:txXfrm>
        <a:off x="348031" y="2836630"/>
        <a:ext cx="418073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6E2A-9598-455D-A395-7272AD614470}">
      <dsp:nvSpPr>
        <dsp:cNvPr id="0" name=""/>
        <dsp:cNvSpPr/>
      </dsp:nvSpPr>
      <dsp:spPr>
        <a:xfrm>
          <a:off x="3544828" y="2736300"/>
          <a:ext cx="2451198"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TN" altLang="fr-FR" sz="1600" b="1" i="1" kern="1200" dirty="0" smtClean="0"/>
            <a:t>تطوير أساليب التصرف وتحسين جودة الخدمات</a:t>
          </a:r>
          <a:endParaRPr lang="fr-FR" sz="1600" b="1" i="1" kern="1200" dirty="0"/>
        </a:p>
      </dsp:txBody>
      <dsp:txXfrm>
        <a:off x="4308755" y="3089987"/>
        <a:ext cx="1658705" cy="918226"/>
      </dsp:txXfrm>
    </dsp:sp>
    <dsp:sp modelId="{B17ABC64-73FC-4853-8A6C-6014C33C5C2C}">
      <dsp:nvSpPr>
        <dsp:cNvPr id="0" name=""/>
        <dsp:cNvSpPr/>
      </dsp:nvSpPr>
      <dsp:spPr>
        <a:xfrm>
          <a:off x="0" y="2736300"/>
          <a:ext cx="2592795"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TN" altLang="fr-FR" sz="1600" b="1" i="1" kern="1200" dirty="0" smtClean="0"/>
            <a:t>تطوير منظومات وخدمات جديدة وذات قيمة مضافة</a:t>
          </a:r>
          <a:endParaRPr lang="fr-FR" sz="1600" b="1" i="1" kern="1200" dirty="0"/>
        </a:p>
      </dsp:txBody>
      <dsp:txXfrm>
        <a:off x="28567" y="3089987"/>
        <a:ext cx="1757823" cy="918226"/>
      </dsp:txXfrm>
    </dsp:sp>
    <dsp:sp modelId="{E82E32F5-966B-4831-AC26-88F39105A0CD}">
      <dsp:nvSpPr>
        <dsp:cNvPr id="0" name=""/>
        <dsp:cNvSpPr/>
      </dsp:nvSpPr>
      <dsp:spPr>
        <a:xfrm>
          <a:off x="3418529" y="0"/>
          <a:ext cx="2553948"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SA" altLang="fr-FR" sz="1600" b="1" i="1" kern="1200" dirty="0" smtClean="0"/>
            <a:t>تعزيز الشفافية</a:t>
          </a:r>
          <a:r>
            <a:rPr lang="ar-TN" altLang="fr-FR" sz="1600" b="1" i="1" kern="1200" dirty="0" smtClean="0"/>
            <a:t> </a:t>
          </a:r>
          <a:r>
            <a:rPr lang="ar-TN" altLang="fr-FR" sz="1200" b="1" i="1" kern="1200" dirty="0" smtClean="0"/>
            <a:t>(حق النفاذ إلى المعلومة+ البيانات المفتوحة)</a:t>
          </a:r>
          <a:r>
            <a:rPr lang="ar-SA" altLang="fr-FR" sz="1200" b="1" i="1" kern="1200" dirty="0" smtClean="0"/>
            <a:t> </a:t>
          </a:r>
          <a:r>
            <a:rPr lang="ar-SA" altLang="fr-FR" sz="1600" b="1" i="1" kern="1200" dirty="0" smtClean="0"/>
            <a:t>والديمقراطيّة التشـاركيّة</a:t>
          </a:r>
          <a:r>
            <a:rPr lang="ar-TN" altLang="fr-FR" sz="1600" b="1" i="1" kern="1200" dirty="0" smtClean="0"/>
            <a:t> </a:t>
          </a:r>
          <a:endParaRPr lang="fr-FR" sz="1600" kern="1200" dirty="0"/>
        </a:p>
      </dsp:txBody>
      <dsp:txXfrm>
        <a:off x="4213281" y="28567"/>
        <a:ext cx="1730629" cy="918226"/>
      </dsp:txXfrm>
    </dsp:sp>
    <dsp:sp modelId="{FF294CE6-D792-48CB-9295-BAC0A7BD41CD}">
      <dsp:nvSpPr>
        <dsp:cNvPr id="0" name=""/>
        <dsp:cNvSpPr/>
      </dsp:nvSpPr>
      <dsp:spPr>
        <a:xfrm>
          <a:off x="0" y="15150"/>
          <a:ext cx="252702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TN" altLang="fr-FR" sz="1600" b="1" i="1" kern="1200" dirty="0" smtClean="0"/>
            <a:t>تحسين مناخ الأعمال، خلق فرص شغل جديدة من خلال المؤسسات الناسئة</a:t>
          </a:r>
          <a:endParaRPr lang="fr-FR" sz="1600" b="1" i="1" kern="1200" dirty="0"/>
        </a:p>
      </dsp:txBody>
      <dsp:txXfrm>
        <a:off x="28567" y="43717"/>
        <a:ext cx="1711784" cy="918226"/>
      </dsp:txXfrm>
    </dsp:sp>
    <dsp:sp modelId="{3496A2B4-7553-4D4F-B148-A22C2FA076B0}">
      <dsp:nvSpPr>
        <dsp:cNvPr id="0" name=""/>
        <dsp:cNvSpPr/>
      </dsp:nvSpPr>
      <dsp:spPr>
        <a:xfrm>
          <a:off x="1247648" y="231647"/>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SA" altLang="fr-FR" sz="2000" b="1" kern="1200" dirty="0" smtClean="0"/>
            <a:t>الاقتصادي</a:t>
          </a:r>
          <a:endParaRPr lang="fr-FR" sz="2000" kern="1200" dirty="0"/>
        </a:p>
      </dsp:txBody>
      <dsp:txXfrm>
        <a:off x="1763056" y="747055"/>
        <a:ext cx="1244304" cy="1244304"/>
      </dsp:txXfrm>
    </dsp:sp>
    <dsp:sp modelId="{832F24A2-A073-400B-9FB3-91EAB219DD6C}">
      <dsp:nvSpPr>
        <dsp:cNvPr id="0" name=""/>
        <dsp:cNvSpPr/>
      </dsp:nvSpPr>
      <dsp:spPr>
        <a:xfrm rot="5400000">
          <a:off x="3088640" y="231647"/>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SA" altLang="fr-FR" sz="2000" b="1" kern="1200" dirty="0" smtClean="0"/>
            <a:t>السياسي</a:t>
          </a:r>
          <a:endParaRPr lang="fr-FR" sz="2000" kern="1200" dirty="0"/>
        </a:p>
      </dsp:txBody>
      <dsp:txXfrm rot="-5400000">
        <a:off x="3088640" y="747055"/>
        <a:ext cx="1244304" cy="1244304"/>
      </dsp:txXfrm>
    </dsp:sp>
    <dsp:sp modelId="{BE5E6689-31A9-4EC4-BB6C-E3B0D4461BC5}">
      <dsp:nvSpPr>
        <dsp:cNvPr id="0" name=""/>
        <dsp:cNvSpPr/>
      </dsp:nvSpPr>
      <dsp:spPr>
        <a:xfrm rot="10800000">
          <a:off x="3088640" y="2072640"/>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ar-TN" sz="2000" b="1" kern="1200" dirty="0" smtClean="0"/>
        </a:p>
        <a:p>
          <a:pPr lvl="0" algn="ctr" defTabSz="889000">
            <a:lnSpc>
              <a:spcPct val="90000"/>
            </a:lnSpc>
            <a:spcBef>
              <a:spcPct val="0"/>
            </a:spcBef>
            <a:spcAft>
              <a:spcPct val="35000"/>
            </a:spcAft>
          </a:pPr>
          <a:r>
            <a:rPr lang="ar-TN" sz="2000" b="1" kern="1200" dirty="0" smtClean="0"/>
            <a:t>الاداري</a:t>
          </a:r>
          <a:endParaRPr lang="fr-FR" sz="2000" b="1" kern="1200" dirty="0"/>
        </a:p>
      </dsp:txBody>
      <dsp:txXfrm rot="10800000">
        <a:off x="3088640" y="2072640"/>
        <a:ext cx="1244304" cy="1244304"/>
      </dsp:txXfrm>
    </dsp:sp>
    <dsp:sp modelId="{C307B8AC-53E2-4204-95A4-93C97FFE3632}">
      <dsp:nvSpPr>
        <dsp:cNvPr id="0" name=""/>
        <dsp:cNvSpPr/>
      </dsp:nvSpPr>
      <dsp:spPr>
        <a:xfrm rot="16200000">
          <a:off x="1247648" y="2072640"/>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ar-TN" sz="2000" b="1" kern="1200" dirty="0" smtClean="0"/>
        </a:p>
        <a:p>
          <a:pPr lvl="0" algn="ctr" defTabSz="889000">
            <a:lnSpc>
              <a:spcPct val="90000"/>
            </a:lnSpc>
            <a:spcBef>
              <a:spcPct val="0"/>
            </a:spcBef>
            <a:spcAft>
              <a:spcPct val="35000"/>
            </a:spcAft>
          </a:pPr>
          <a:r>
            <a:rPr lang="ar-TN" sz="2000" b="1" kern="1200" dirty="0" smtClean="0"/>
            <a:t>التكنولوجي "التجديد"</a:t>
          </a:r>
          <a:endParaRPr lang="fr-FR" sz="2000" b="1" kern="1200" dirty="0"/>
        </a:p>
      </dsp:txBody>
      <dsp:txXfrm rot="5400000">
        <a:off x="1763056" y="2072640"/>
        <a:ext cx="1244304" cy="1244304"/>
      </dsp:txXfrm>
    </dsp:sp>
    <dsp:sp modelId="{8D0E621E-920A-4092-AA69-3141EBB0CCD2}">
      <dsp:nvSpPr>
        <dsp:cNvPr id="0" name=""/>
        <dsp:cNvSpPr/>
      </dsp:nvSpPr>
      <dsp:spPr>
        <a:xfrm>
          <a:off x="2744216" y="1666240"/>
          <a:ext cx="607568" cy="5283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A4716C-81D0-4B9C-9911-D368D6329A46}">
      <dsp:nvSpPr>
        <dsp:cNvPr id="0" name=""/>
        <dsp:cNvSpPr/>
      </dsp:nvSpPr>
      <dsp:spPr>
        <a:xfrm rot="10800000">
          <a:off x="2276895" y="1714980"/>
          <a:ext cx="1542208" cy="837239"/>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D64CD-BBEB-4F5C-BEE2-03C78F3E0778}" type="datetimeFigureOut">
              <a:rPr lang="fr-FR" smtClean="0"/>
              <a:pPr/>
              <a:t>25/10/2019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77DB6F-A538-4F48-8034-C138478AF616}" type="slidenum">
              <a:rPr lang="fr-FR" smtClean="0"/>
              <a:pPr/>
              <a:t>‹N°›</a:t>
            </a:fld>
            <a:endParaRPr lang="fr-FR"/>
          </a:p>
        </p:txBody>
      </p:sp>
    </p:spTree>
    <p:extLst>
      <p:ext uri="{BB962C8B-B14F-4D97-AF65-F5344CB8AC3E}">
        <p14:creationId xmlns:p14="http://schemas.microsoft.com/office/powerpoint/2010/main" val="366714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24560F01-DBF1-4F60-BC89-C787AAEB5ABC}" type="slidenum">
              <a:rPr lang="fr-FR" smtClean="0"/>
              <a:pPr/>
              <a:t>8</a:t>
            </a:fld>
            <a:endParaRPr lang="fr-FR"/>
          </a:p>
        </p:txBody>
      </p:sp>
    </p:spTree>
    <p:extLst>
      <p:ext uri="{BB962C8B-B14F-4D97-AF65-F5344CB8AC3E}">
        <p14:creationId xmlns:p14="http://schemas.microsoft.com/office/powerpoint/2010/main" val="313123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24560F01-DBF1-4F60-BC89-C787AAEB5ABC}" type="slidenum">
              <a:rPr lang="fr-FR" smtClean="0"/>
              <a:pPr/>
              <a:t>32</a:t>
            </a:fld>
            <a:endParaRPr lang="fr-FR"/>
          </a:p>
        </p:txBody>
      </p:sp>
    </p:spTree>
    <p:extLst>
      <p:ext uri="{BB962C8B-B14F-4D97-AF65-F5344CB8AC3E}">
        <p14:creationId xmlns:p14="http://schemas.microsoft.com/office/powerpoint/2010/main" val="211934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24560F01-DBF1-4F60-BC89-C787AAEB5ABC}" type="slidenum">
              <a:rPr lang="fr-FR" smtClean="0"/>
              <a:pPr/>
              <a:t>11</a:t>
            </a:fld>
            <a:endParaRPr lang="fr-FR"/>
          </a:p>
        </p:txBody>
      </p:sp>
    </p:spTree>
    <p:extLst>
      <p:ext uri="{BB962C8B-B14F-4D97-AF65-F5344CB8AC3E}">
        <p14:creationId xmlns:p14="http://schemas.microsoft.com/office/powerpoint/2010/main" val="259434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F67E7-BDC9-1F4D-B948-2B8DD68085F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592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F67E7-BDC9-1F4D-B948-2B8DD68085F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2968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F67E7-BDC9-1F4D-B948-2B8DD68085F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11904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24560F01-DBF1-4F60-BC89-C787AAEB5ABC}" type="slidenum">
              <a:rPr lang="fr-FR" smtClean="0"/>
              <a:pPr/>
              <a:t>28</a:t>
            </a:fld>
            <a:endParaRPr lang="fr-FR"/>
          </a:p>
        </p:txBody>
      </p:sp>
    </p:spTree>
    <p:extLst>
      <p:ext uri="{BB962C8B-B14F-4D97-AF65-F5344CB8AC3E}">
        <p14:creationId xmlns:p14="http://schemas.microsoft.com/office/powerpoint/2010/main" val="394393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24560F01-DBF1-4F60-BC89-C787AAEB5ABC}" type="slidenum">
              <a:rPr lang="fr-FR" smtClean="0"/>
              <a:pPr/>
              <a:t>29</a:t>
            </a:fld>
            <a:endParaRPr lang="fr-FR"/>
          </a:p>
        </p:txBody>
      </p:sp>
    </p:spTree>
    <p:extLst>
      <p:ext uri="{BB962C8B-B14F-4D97-AF65-F5344CB8AC3E}">
        <p14:creationId xmlns:p14="http://schemas.microsoft.com/office/powerpoint/2010/main" val="482336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24560F01-DBF1-4F60-BC89-C787AAEB5ABC}" type="slidenum">
              <a:rPr lang="fr-FR" smtClean="0"/>
              <a:pPr/>
              <a:t>30</a:t>
            </a:fld>
            <a:endParaRPr lang="fr-FR"/>
          </a:p>
        </p:txBody>
      </p:sp>
    </p:spTree>
    <p:extLst>
      <p:ext uri="{BB962C8B-B14F-4D97-AF65-F5344CB8AC3E}">
        <p14:creationId xmlns:p14="http://schemas.microsoft.com/office/powerpoint/2010/main" val="125587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24560F01-DBF1-4F60-BC89-C787AAEB5ABC}" type="slidenum">
              <a:rPr lang="fr-FR" smtClean="0"/>
              <a:pPr/>
              <a:t>31</a:t>
            </a:fld>
            <a:endParaRPr lang="fr-FR"/>
          </a:p>
        </p:txBody>
      </p:sp>
    </p:spTree>
    <p:extLst>
      <p:ext uri="{BB962C8B-B14F-4D97-AF65-F5344CB8AC3E}">
        <p14:creationId xmlns:p14="http://schemas.microsoft.com/office/powerpoint/2010/main" val="225580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27535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5169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79975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grpSp>
        <p:nvGrpSpPr>
          <p:cNvPr id="7" name="Group 6"/>
          <p:cNvGrpSpPr/>
          <p:nvPr userDrawn="1"/>
        </p:nvGrpSpPr>
        <p:grpSpPr>
          <a:xfrm>
            <a:off x="0" y="6696763"/>
            <a:ext cx="9264862" cy="257663"/>
            <a:chOff x="0" y="6581775"/>
            <a:chExt cx="9264862" cy="257663"/>
          </a:xfrm>
        </p:grpSpPr>
        <p:grpSp>
          <p:nvGrpSpPr>
            <p:cNvPr id="8" name="Group 7"/>
            <p:cNvGrpSpPr>
              <a:grpSpLocks/>
            </p:cNvGrpSpPr>
            <p:nvPr userDrawn="1"/>
          </p:nvGrpSpPr>
          <p:grpSpPr bwMode="auto">
            <a:xfrm>
              <a:off x="0" y="6699738"/>
              <a:ext cx="9264862" cy="139700"/>
              <a:chOff x="0" y="0"/>
              <a:chExt cx="9156700" cy="292100"/>
            </a:xfrm>
          </p:grpSpPr>
          <p:grpSp>
            <p:nvGrpSpPr>
              <p:cNvPr id="17" name="Group 16"/>
              <p:cNvGrpSpPr>
                <a:grpSpLocks/>
              </p:cNvGrpSpPr>
              <p:nvPr userDrawn="1"/>
            </p:nvGrpSpPr>
            <p:grpSpPr bwMode="auto">
              <a:xfrm>
                <a:off x="0" y="0"/>
                <a:ext cx="3708400" cy="292100"/>
                <a:chOff x="0" y="0"/>
                <a:chExt cx="3708400" cy="29210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0" y="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a:grpSpLocks/>
              </p:cNvGrpSpPr>
              <p:nvPr userDrawn="1"/>
            </p:nvGrpSpPr>
            <p:grpSpPr bwMode="auto">
              <a:xfrm>
                <a:off x="3657600" y="0"/>
                <a:ext cx="3708400" cy="292100"/>
                <a:chOff x="3657600" y="0"/>
                <a:chExt cx="3708400" cy="29210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86400" y="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7100" y="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p:cNvGrpSpPr>
            <p:nvPr userDrawn="1"/>
          </p:nvGrpSpPr>
          <p:grpSpPr bwMode="auto">
            <a:xfrm>
              <a:off x="0" y="6581775"/>
              <a:ext cx="9264862" cy="139700"/>
              <a:chOff x="0" y="0"/>
              <a:chExt cx="9156700" cy="292100"/>
            </a:xfrm>
          </p:grpSpPr>
          <p:grpSp>
            <p:nvGrpSpPr>
              <p:cNvPr id="10" name="Group 9"/>
              <p:cNvGrpSpPr>
                <a:grpSpLocks/>
              </p:cNvGrpSpPr>
              <p:nvPr userDrawn="1"/>
            </p:nvGrpSpPr>
            <p:grpSpPr bwMode="auto">
              <a:xfrm>
                <a:off x="0" y="0"/>
                <a:ext cx="3708400" cy="292100"/>
                <a:chOff x="0" y="0"/>
                <a:chExt cx="3708400" cy="29210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0" y="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userDrawn="1"/>
            </p:nvGrpSpPr>
            <p:grpSpPr bwMode="auto">
              <a:xfrm>
                <a:off x="3657600" y="0"/>
                <a:ext cx="3708400" cy="292100"/>
                <a:chOff x="3657600" y="0"/>
                <a:chExt cx="3708400" cy="29210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86400" y="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7100" y="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33823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08479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07148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3402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9154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2322277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77991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E0EE1-EA44-0242-B15D-F26100E44AF1}" type="datetimeFigureOut">
              <a:rPr lang="en-US" smtClean="0">
                <a:solidFill>
                  <a:prstClr val="black">
                    <a:tint val="75000"/>
                  </a:prstClr>
                </a:solidFill>
              </a:rPr>
              <a:pPr/>
              <a:t>10/25/2019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C1212F-9CB8-E94B-A19F-19AA12358D1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8990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ill Sans"/>
              </a:defRPr>
            </a:lvl1pPr>
          </a:lstStyle>
          <a:p>
            <a:pPr defTabSz="457200"/>
            <a:fld id="{D5AE0EE1-EA44-0242-B15D-F26100E44AF1}" type="datetimeFigureOut">
              <a:rPr lang="en-US" smtClean="0">
                <a:solidFill>
                  <a:prstClr val="black">
                    <a:tint val="75000"/>
                  </a:prstClr>
                </a:solidFill>
              </a:rPr>
              <a:pPr defTabSz="457200"/>
              <a:t>10/25/2019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ill Sans"/>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ill Sans"/>
              </a:defRPr>
            </a:lvl1pPr>
          </a:lstStyle>
          <a:p>
            <a:pPr defTabSz="457200"/>
            <a:fld id="{63C1212F-9CB8-E94B-A19F-19AA12358D18}" type="slidenum">
              <a:rPr lang="en-US" smtClean="0">
                <a:solidFill>
                  <a:prstClr val="black">
                    <a:tint val="75000"/>
                  </a:prstClr>
                </a:solidFill>
              </a:rPr>
              <a:pPr defTabSz="457200"/>
              <a:t>‹N°›</a:t>
            </a:fld>
            <a:endParaRPr lang="en-US" dirty="0">
              <a:solidFill>
                <a:prstClr val="black">
                  <a:tint val="75000"/>
                </a:prstClr>
              </a:solidFill>
            </a:endParaRPr>
          </a:p>
        </p:txBody>
      </p:sp>
    </p:spTree>
    <p:extLst>
      <p:ext uri="{BB962C8B-B14F-4D97-AF65-F5344CB8AC3E}">
        <p14:creationId xmlns:p14="http://schemas.microsoft.com/office/powerpoint/2010/main" val="2019385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Gill San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opengovpartnership.org/sites/default/files/OGP_CS-infographic_2018_FRA.pdf" TargetMode="Externa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ogptunisie.gov.tn/" TargetMode="Externa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e-participation.tn/"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122323" y="2870954"/>
            <a:ext cx="6858048" cy="1077218"/>
          </a:xfrm>
          <a:prstGeom prst="rect">
            <a:avLst/>
          </a:prstGeom>
          <a:noFill/>
        </p:spPr>
        <p:txBody>
          <a:bodyPr wrap="square" rtlCol="0">
            <a:spAutoFit/>
          </a:bodyPr>
          <a:lstStyle/>
          <a:p>
            <a:pPr algn="ctr" rtl="1"/>
            <a:r>
              <a:rPr lang="ar-TN" sz="3200" b="1" dirty="0" smtClean="0">
                <a:solidFill>
                  <a:schemeClr val="tx2"/>
                </a:solidFill>
              </a:rPr>
              <a:t>عرض حول</a:t>
            </a:r>
            <a:endParaRPr lang="ar-SA" sz="3200" b="1" dirty="0">
              <a:solidFill>
                <a:schemeClr val="tx2"/>
              </a:solidFill>
            </a:endParaRPr>
          </a:p>
          <a:p>
            <a:pPr algn="ctr" rtl="1"/>
            <a:r>
              <a:rPr lang="ar-TN" sz="3200" b="1" dirty="0" smtClean="0">
                <a:solidFill>
                  <a:schemeClr val="accent2">
                    <a:lumMod val="75000"/>
                  </a:schemeClr>
                </a:solidFill>
              </a:rPr>
              <a:t>شراكة الحكومة المفتوحة</a:t>
            </a:r>
            <a:r>
              <a:rPr lang="ar-SA" sz="3200" b="1" dirty="0" smtClean="0">
                <a:solidFill>
                  <a:schemeClr val="accent2">
                    <a:lumMod val="75000"/>
                  </a:schemeClr>
                </a:solidFill>
              </a:rPr>
              <a:t> وتجربة تونس في المجال</a:t>
            </a:r>
            <a:endParaRPr lang="fr-FR" sz="3200" b="1" dirty="0">
              <a:solidFill>
                <a:schemeClr val="accent2">
                  <a:lumMod val="75000"/>
                </a:schemeClr>
              </a:solidFill>
            </a:endParaRPr>
          </a:p>
        </p:txBody>
      </p:sp>
      <p:sp>
        <p:nvSpPr>
          <p:cNvPr id="11" name="Sous-titre 2"/>
          <p:cNvSpPr txBox="1">
            <a:spLocks/>
          </p:cNvSpPr>
          <p:nvPr/>
        </p:nvSpPr>
        <p:spPr bwMode="auto">
          <a:xfrm>
            <a:off x="-207686" y="4870964"/>
            <a:ext cx="324036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algn="r">
              <a:spcBef>
                <a:spcPct val="20000"/>
              </a:spcBef>
            </a:pPr>
            <a:r>
              <a:rPr lang="ar-TN" sz="1400" b="1" dirty="0"/>
              <a:t>السيدة ريم القرناوي</a:t>
            </a:r>
          </a:p>
          <a:p>
            <a:pPr algn="r">
              <a:spcBef>
                <a:spcPct val="20000"/>
              </a:spcBef>
            </a:pPr>
            <a:r>
              <a:rPr lang="ar-TN" sz="1400" b="1" dirty="0"/>
              <a:t>مستشار المصالح </a:t>
            </a:r>
            <a:r>
              <a:rPr lang="ar-TN" sz="1400" b="1" dirty="0" smtClean="0"/>
              <a:t>العمومية</a:t>
            </a:r>
            <a:r>
              <a:rPr lang="ar-SA" sz="1400" b="1" dirty="0" smtClean="0"/>
              <a:t> - مديرة</a:t>
            </a:r>
            <a:r>
              <a:rPr lang="ar-TN" sz="1400" b="1" dirty="0" smtClean="0"/>
              <a:t> </a:t>
            </a:r>
            <a:endParaRPr lang="ar-TN" sz="1400" b="1" dirty="0"/>
          </a:p>
          <a:p>
            <a:pPr algn="r">
              <a:spcBef>
                <a:spcPct val="20000"/>
              </a:spcBef>
            </a:pPr>
            <a:r>
              <a:rPr lang="ar-TN" sz="1400" b="1" dirty="0"/>
              <a:t>وحدة الإدارة </a:t>
            </a:r>
            <a:r>
              <a:rPr lang="ar-TN" sz="1400" b="1" dirty="0" smtClean="0"/>
              <a:t>الإلكترونية</a:t>
            </a:r>
            <a:endParaRPr lang="fr-FR" sz="1400" b="1" dirty="0"/>
          </a:p>
        </p:txBody>
      </p:sp>
      <p:sp>
        <p:nvSpPr>
          <p:cNvPr id="14" name="ZoneTexte 13"/>
          <p:cNvSpPr txBox="1"/>
          <p:nvPr/>
        </p:nvSpPr>
        <p:spPr>
          <a:xfrm>
            <a:off x="2414487" y="3948172"/>
            <a:ext cx="3959225" cy="400110"/>
          </a:xfrm>
          <a:prstGeom prst="rect">
            <a:avLst/>
          </a:prstGeom>
          <a:noFill/>
        </p:spPr>
        <p:txBody>
          <a:bodyPr>
            <a:spAutoFit/>
          </a:bodyPr>
          <a:lstStyle/>
          <a:p>
            <a:pPr algn="ctr" rtl="1">
              <a:defRPr/>
            </a:pPr>
            <a:r>
              <a:rPr lang="ar-TN" sz="2000" b="1" dirty="0" smtClean="0">
                <a:solidFill>
                  <a:schemeClr val="accent6">
                    <a:lumMod val="50000"/>
                  </a:schemeClr>
                </a:solidFill>
              </a:rPr>
              <a:t>سوسة، 23 أكتوبر</a:t>
            </a:r>
            <a:r>
              <a:rPr lang="ar-SA" sz="2000" b="1" dirty="0" smtClean="0">
                <a:solidFill>
                  <a:schemeClr val="accent6">
                    <a:lumMod val="50000"/>
                  </a:schemeClr>
                </a:solidFill>
              </a:rPr>
              <a:t> </a:t>
            </a:r>
            <a:r>
              <a:rPr lang="ar-TN" sz="2000" b="1" dirty="0" smtClean="0">
                <a:solidFill>
                  <a:schemeClr val="accent6">
                    <a:lumMod val="50000"/>
                  </a:schemeClr>
                </a:solidFill>
              </a:rPr>
              <a:t>2019</a:t>
            </a:r>
            <a:endParaRPr lang="fr-FR" sz="2000" b="1" dirty="0">
              <a:solidFill>
                <a:schemeClr val="accent6">
                  <a:lumMod val="50000"/>
                </a:schemeClr>
              </a:solidFill>
            </a:endParaRPr>
          </a:p>
        </p:txBody>
      </p:sp>
      <p:sp>
        <p:nvSpPr>
          <p:cNvPr id="8" name="ZoneTexte 7"/>
          <p:cNvSpPr txBox="1"/>
          <p:nvPr/>
        </p:nvSpPr>
        <p:spPr>
          <a:xfrm>
            <a:off x="1008098" y="1486133"/>
            <a:ext cx="7416824" cy="830997"/>
          </a:xfrm>
          <a:prstGeom prst="rect">
            <a:avLst/>
          </a:prstGeom>
          <a:noFill/>
        </p:spPr>
        <p:txBody>
          <a:bodyPr wrap="square" rtlCol="0">
            <a:spAutoFit/>
          </a:bodyPr>
          <a:lstStyle/>
          <a:p>
            <a:pPr algn="ctr"/>
            <a:r>
              <a:rPr lang="ar-TN" sz="2400" b="1" dirty="0" smtClean="0">
                <a:solidFill>
                  <a:schemeClr val="tx2"/>
                </a:solidFill>
              </a:rPr>
              <a:t>ندوة في </a:t>
            </a:r>
            <a:r>
              <a:rPr lang="ar-TN" sz="2400" b="1" dirty="0">
                <a:solidFill>
                  <a:schemeClr val="tx2"/>
                </a:solidFill>
              </a:rPr>
              <a:t>إطار شراكة الحكومة المفتوحة  </a:t>
            </a:r>
            <a:endParaRPr lang="fr-FR" sz="2400" b="1" dirty="0" smtClean="0">
              <a:solidFill>
                <a:schemeClr val="tx2"/>
              </a:solidFill>
            </a:endParaRPr>
          </a:p>
          <a:p>
            <a:pPr algn="ctr"/>
            <a:r>
              <a:rPr lang="ar-TN" sz="2400" b="1" dirty="0" smtClean="0">
                <a:solidFill>
                  <a:schemeClr val="tx2"/>
                </a:solidFill>
              </a:rPr>
              <a:t> "دور البلديات في الاتصال العمومي وتشريك المواطن</a:t>
            </a:r>
            <a:endParaRPr lang="ar-TN" sz="2400" b="1" dirty="0">
              <a:solidFill>
                <a:schemeClr val="tx2"/>
              </a:solidFill>
            </a:endParaRPr>
          </a:p>
        </p:txBody>
      </p:sp>
      <p:pic>
        <p:nvPicPr>
          <p:cNvPr id="7" name="Picture 3"/>
          <p:cNvPicPr>
            <a:picLocks noChangeAspect="1" noChangeArrowheads="1"/>
          </p:cNvPicPr>
          <p:nvPr/>
        </p:nvPicPr>
        <p:blipFill>
          <a:blip r:embed="rId2" cstate="print"/>
          <a:srcRect/>
          <a:stretch>
            <a:fillRect/>
          </a:stretch>
        </p:blipFill>
        <p:spPr bwMode="auto">
          <a:xfrm>
            <a:off x="5061830" y="5721372"/>
            <a:ext cx="1904449" cy="808893"/>
          </a:xfrm>
          <a:prstGeom prst="rect">
            <a:avLst/>
          </a:prstGeom>
          <a:noFill/>
          <a:ln w="9525">
            <a:noFill/>
            <a:miter lim="800000"/>
            <a:headEnd/>
            <a:tailEnd/>
          </a:ln>
        </p:spPr>
      </p:pic>
      <p:pic>
        <p:nvPicPr>
          <p:cNvPr id="9" name="Picture 2" descr="o automatic alt text availabl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77" y="5666032"/>
            <a:ext cx="1200495" cy="858809"/>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2" name="Image 1"/>
          <p:cNvPicPr>
            <a:picLocks noChangeAspect="1"/>
          </p:cNvPicPr>
          <p:nvPr/>
        </p:nvPicPr>
        <p:blipFill>
          <a:blip r:embed="rId4"/>
          <a:stretch>
            <a:fillRect/>
          </a:stretch>
        </p:blipFill>
        <p:spPr>
          <a:xfrm>
            <a:off x="2877998" y="332921"/>
            <a:ext cx="2390775" cy="876300"/>
          </a:xfrm>
          <a:prstGeom prst="rect">
            <a:avLst/>
          </a:prstGeom>
        </p:spPr>
      </p:pic>
      <p:pic>
        <p:nvPicPr>
          <p:cNvPr id="3" name="Image 2"/>
          <p:cNvPicPr>
            <a:picLocks noChangeAspect="1"/>
          </p:cNvPicPr>
          <p:nvPr/>
        </p:nvPicPr>
        <p:blipFill>
          <a:blip r:embed="rId5"/>
          <a:stretch>
            <a:fillRect/>
          </a:stretch>
        </p:blipFill>
        <p:spPr>
          <a:xfrm>
            <a:off x="413229" y="214289"/>
            <a:ext cx="1998531" cy="955741"/>
          </a:xfrm>
          <a:prstGeom prst="rect">
            <a:avLst/>
          </a:prstGeom>
        </p:spPr>
      </p:pic>
      <p:pic>
        <p:nvPicPr>
          <p:cNvPr id="13" name="Image 12"/>
          <p:cNvPicPr>
            <a:picLocks noChangeAspect="1"/>
          </p:cNvPicPr>
          <p:nvPr/>
        </p:nvPicPr>
        <p:blipFill>
          <a:blip r:embed="rId6"/>
          <a:stretch>
            <a:fillRect/>
          </a:stretch>
        </p:blipFill>
        <p:spPr>
          <a:xfrm>
            <a:off x="413229" y="5845173"/>
            <a:ext cx="1319897" cy="734133"/>
          </a:xfrm>
          <a:prstGeom prst="rect">
            <a:avLst/>
          </a:prstGeom>
        </p:spPr>
      </p:pic>
      <p:cxnSp>
        <p:nvCxnSpPr>
          <p:cNvPr id="16" name="Connecteur droit 15"/>
          <p:cNvCxnSpPr/>
          <p:nvPr/>
        </p:nvCxnSpPr>
        <p:spPr>
          <a:xfrm>
            <a:off x="3687251" y="2708920"/>
            <a:ext cx="172819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Image 11" descr="Image associée"/>
          <p:cNvPicPr/>
          <p:nvPr/>
        </p:nvPicPr>
        <p:blipFill>
          <a:blip r:embed="rId7">
            <a:extLst>
              <a:ext uri="{28A0092B-C50C-407E-A947-70E740481C1C}">
                <a14:useLocalDpi xmlns:a14="http://schemas.microsoft.com/office/drawing/2010/main" val="0"/>
              </a:ext>
            </a:extLst>
          </a:blip>
          <a:srcRect/>
          <a:stretch>
            <a:fillRect/>
          </a:stretch>
        </p:blipFill>
        <p:spPr bwMode="auto">
          <a:xfrm>
            <a:off x="6382060" y="204795"/>
            <a:ext cx="2270755" cy="727514"/>
          </a:xfrm>
          <a:prstGeom prst="rect">
            <a:avLst/>
          </a:prstGeom>
          <a:noFill/>
          <a:ln>
            <a:noFill/>
          </a:ln>
        </p:spPr>
      </p:pic>
      <p:sp>
        <p:nvSpPr>
          <p:cNvPr id="15" name="Rectangle 14"/>
          <p:cNvSpPr/>
          <p:nvPr/>
        </p:nvSpPr>
        <p:spPr>
          <a:xfrm>
            <a:off x="6588224" y="820924"/>
            <a:ext cx="2232248" cy="553998"/>
          </a:xfrm>
          <a:prstGeom prst="rect">
            <a:avLst/>
          </a:prstGeom>
        </p:spPr>
        <p:txBody>
          <a:bodyPr wrap="square">
            <a:spAutoFit/>
          </a:bodyPr>
          <a:lstStyle/>
          <a:p>
            <a:pPr algn="ctr"/>
            <a:r>
              <a:rPr lang="fr-FR" sz="1000" b="1" dirty="0">
                <a:solidFill>
                  <a:srgbClr val="C00000"/>
                </a:solidFill>
                <a:latin typeface="Times New Roman" panose="02020603050405020304" pitchFamily="18" charset="0"/>
                <a:cs typeface="Times New Roman" panose="02020603050405020304" pitchFamily="18" charset="0"/>
              </a:rPr>
              <a:t>Ministère de la Fonction Publique, de la </a:t>
            </a:r>
            <a:r>
              <a:rPr lang="fr-FR" sz="1000" b="1" dirty="0" smtClean="0">
                <a:solidFill>
                  <a:srgbClr val="C00000"/>
                </a:solidFill>
                <a:latin typeface="Times New Roman" panose="02020603050405020304" pitchFamily="18" charset="0"/>
                <a:cs typeface="Times New Roman" panose="02020603050405020304" pitchFamily="18" charset="0"/>
              </a:rPr>
              <a:t>Modernisation de l’Administration et </a:t>
            </a:r>
            <a:r>
              <a:rPr lang="fr-FR" sz="1000" b="1" dirty="0">
                <a:solidFill>
                  <a:srgbClr val="C00000"/>
                </a:solidFill>
                <a:latin typeface="Times New Roman" panose="02020603050405020304" pitchFamily="18" charset="0"/>
                <a:cs typeface="Times New Roman" panose="02020603050405020304" pitchFamily="18" charset="0"/>
              </a:rPr>
              <a:t>des </a:t>
            </a:r>
            <a:r>
              <a:rPr lang="fr-FR" sz="1000" b="1" dirty="0" smtClean="0">
                <a:solidFill>
                  <a:srgbClr val="C00000"/>
                </a:solidFill>
                <a:latin typeface="Times New Roman" panose="02020603050405020304" pitchFamily="18" charset="0"/>
                <a:cs typeface="Times New Roman" panose="02020603050405020304" pitchFamily="18" charset="0"/>
              </a:rPr>
              <a:t>Politiques </a:t>
            </a:r>
            <a:r>
              <a:rPr lang="fr-FR" sz="1000" b="1" dirty="0">
                <a:solidFill>
                  <a:srgbClr val="C00000"/>
                </a:solidFill>
                <a:latin typeface="Times New Roman" panose="02020603050405020304" pitchFamily="18" charset="0"/>
                <a:cs typeface="Times New Roman" panose="02020603050405020304" pitchFamily="18" charset="0"/>
              </a:rPr>
              <a:t>P</a:t>
            </a:r>
            <a:r>
              <a:rPr lang="fr-FR" sz="1000" b="1" dirty="0" smtClean="0">
                <a:solidFill>
                  <a:srgbClr val="C00000"/>
                </a:solidFill>
                <a:latin typeface="Times New Roman" panose="02020603050405020304" pitchFamily="18" charset="0"/>
                <a:cs typeface="Times New Roman" panose="02020603050405020304" pitchFamily="18" charset="0"/>
              </a:rPr>
              <a:t>ubliques</a:t>
            </a:r>
            <a:endParaRPr lang="fr-FR" sz="1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81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247008" y="1268760"/>
            <a:ext cx="8713059" cy="826714"/>
            <a:chOff x="247008" y="1594333"/>
            <a:chExt cx="8713059" cy="826714"/>
          </a:xfrm>
        </p:grpSpPr>
        <p:pic>
          <p:nvPicPr>
            <p:cNvPr id="1027" name="Picture 3" descr="G:\Documents SGH\Portail du Gouvernement TunisieGovTn\review-contract-langu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36767" t="4744" r="29267" b="33312"/>
            <a:stretch/>
          </p:blipFill>
          <p:spPr bwMode="auto">
            <a:xfrm>
              <a:off x="8096067" y="1594333"/>
              <a:ext cx="864000" cy="8267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7008" y="1776857"/>
              <a:ext cx="7693223" cy="461665"/>
            </a:xfrm>
            <a:prstGeom prst="rect">
              <a:avLst/>
            </a:prstGeom>
          </p:spPr>
          <p:txBody>
            <a:bodyPr wrap="square">
              <a:spAutoFit/>
            </a:bodyPr>
            <a:lstStyle/>
            <a:p>
              <a:pPr algn="just" rtl="1"/>
              <a:r>
                <a:rPr lang="ar-TN" sz="2400" dirty="0">
                  <a:solidFill>
                    <a:schemeClr val="accent6">
                      <a:lumMod val="75000"/>
                    </a:schemeClr>
                  </a:solidFill>
                </a:rPr>
                <a:t>شفافية العمل الحكومي </a:t>
              </a:r>
              <a:r>
                <a:rPr lang="ar-TN" sz="2400" dirty="0"/>
                <a:t>من خلال تعزيز النفاذ للمعلومة وفتح البيانات العمومية</a:t>
              </a:r>
              <a:endParaRPr lang="fr-FR" sz="2400" dirty="0"/>
            </a:p>
          </p:txBody>
        </p:sp>
      </p:grpSp>
      <p:grpSp>
        <p:nvGrpSpPr>
          <p:cNvPr id="14" name="Groupe 13"/>
          <p:cNvGrpSpPr/>
          <p:nvPr/>
        </p:nvGrpSpPr>
        <p:grpSpPr>
          <a:xfrm>
            <a:off x="-212272" y="2564904"/>
            <a:ext cx="9172339" cy="770382"/>
            <a:chOff x="-212272" y="2704754"/>
            <a:chExt cx="9172339" cy="770382"/>
          </a:xfrm>
        </p:grpSpPr>
        <p:pic>
          <p:nvPicPr>
            <p:cNvPr id="1028" name="Picture 4" descr="G:\Documents SGH\Portail du Gouvernement TunisieGovTn\Guide-Participation-Citoyenne-Grenoble-1024x68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438" t="34086" r="28652" b="9807"/>
            <a:stretch/>
          </p:blipFill>
          <p:spPr bwMode="auto">
            <a:xfrm>
              <a:off x="8096067" y="2704754"/>
              <a:ext cx="864000" cy="7703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2272" y="2859112"/>
              <a:ext cx="8152503" cy="461665"/>
            </a:xfrm>
            <a:prstGeom prst="rect">
              <a:avLst/>
            </a:prstGeom>
          </p:spPr>
          <p:txBody>
            <a:bodyPr wrap="square">
              <a:spAutoFit/>
            </a:bodyPr>
            <a:lstStyle/>
            <a:p>
              <a:pPr algn="just" rtl="1"/>
              <a:r>
                <a:rPr lang="ar-TN" sz="2400" dirty="0" smtClean="0">
                  <a:solidFill>
                    <a:schemeClr val="accent6">
                      <a:lumMod val="75000"/>
                    </a:schemeClr>
                  </a:solidFill>
                </a:rPr>
                <a:t>المشاركة </a:t>
              </a:r>
              <a:r>
                <a:rPr lang="ar-TN" sz="2400" dirty="0">
                  <a:solidFill>
                    <a:schemeClr val="accent6">
                      <a:lumMod val="75000"/>
                    </a:schemeClr>
                  </a:solidFill>
                </a:rPr>
                <a:t>المدنية </a:t>
              </a:r>
              <a:r>
                <a:rPr lang="ar-TN" sz="2400" dirty="0"/>
                <a:t>في إعداد، تنفيذ وتقييم السياسات العامة </a:t>
              </a:r>
              <a:endParaRPr lang="fr-FR" sz="2400" dirty="0"/>
            </a:p>
          </p:txBody>
        </p:sp>
      </p:grpSp>
      <p:grpSp>
        <p:nvGrpSpPr>
          <p:cNvPr id="12" name="Groupe 11"/>
          <p:cNvGrpSpPr/>
          <p:nvPr/>
        </p:nvGrpSpPr>
        <p:grpSpPr>
          <a:xfrm>
            <a:off x="367567" y="5157288"/>
            <a:ext cx="8596825" cy="864000"/>
            <a:chOff x="367567" y="5157288"/>
            <a:chExt cx="8596825" cy="864000"/>
          </a:xfrm>
        </p:grpSpPr>
        <p:pic>
          <p:nvPicPr>
            <p:cNvPr id="1031" name="Picture 7" descr="G:\Documents SGH\Portail du Gouvernement TunisieGovTn\téléchargem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157288"/>
              <a:ext cx="864000" cy="86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7567" y="5358455"/>
              <a:ext cx="7728500" cy="461665"/>
            </a:xfrm>
            <a:prstGeom prst="rect">
              <a:avLst/>
            </a:prstGeom>
          </p:spPr>
          <p:txBody>
            <a:bodyPr wrap="square">
              <a:spAutoFit/>
            </a:bodyPr>
            <a:lstStyle/>
            <a:p>
              <a:pPr algn="just"/>
              <a:r>
                <a:rPr lang="ar-TN" sz="2400" dirty="0"/>
                <a:t>استخدام</a:t>
              </a:r>
              <a:r>
                <a:rPr lang="ar-TN" sz="2400" dirty="0">
                  <a:solidFill>
                    <a:schemeClr val="accent6">
                      <a:lumMod val="75000"/>
                    </a:schemeClr>
                  </a:solidFill>
                </a:rPr>
                <a:t> تكنولوجيات المعلومات والاتصال </a:t>
              </a:r>
              <a:r>
                <a:rPr lang="ar-TN" sz="2400" dirty="0"/>
                <a:t>لدعم الانفتاح، المشاركة والمساءلة </a:t>
              </a:r>
              <a:endParaRPr lang="fr-FR" sz="2400" dirty="0"/>
            </a:p>
          </p:txBody>
        </p:sp>
      </p:grpSp>
      <p:grpSp>
        <p:nvGrpSpPr>
          <p:cNvPr id="13" name="Groupe 12"/>
          <p:cNvGrpSpPr/>
          <p:nvPr/>
        </p:nvGrpSpPr>
        <p:grpSpPr>
          <a:xfrm>
            <a:off x="4572000" y="3861048"/>
            <a:ext cx="4407369" cy="847238"/>
            <a:chOff x="5881002" y="3717031"/>
            <a:chExt cx="2796084" cy="847238"/>
          </a:xfrm>
        </p:grpSpPr>
        <p:pic>
          <p:nvPicPr>
            <p:cNvPr id="1033" name="Picture 9" descr="RÃ©sultat de recherche d'images pour &quot;integrity&qu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78" t="11578" r="5814" b="8858"/>
            <a:stretch/>
          </p:blipFill>
          <p:spPr bwMode="auto">
            <a:xfrm>
              <a:off x="8116710" y="3717031"/>
              <a:ext cx="560376" cy="8472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881002" y="3928194"/>
              <a:ext cx="2136843" cy="461665"/>
            </a:xfrm>
            <a:prstGeom prst="rect">
              <a:avLst/>
            </a:prstGeom>
          </p:spPr>
          <p:txBody>
            <a:bodyPr wrap="none">
              <a:spAutoFit/>
            </a:bodyPr>
            <a:lstStyle/>
            <a:p>
              <a:pPr algn="just" rtl="1"/>
              <a:r>
                <a:rPr lang="ar-TN" sz="2400" dirty="0">
                  <a:solidFill>
                    <a:schemeClr val="accent6">
                      <a:lumMod val="75000"/>
                    </a:schemeClr>
                  </a:solidFill>
                </a:rPr>
                <a:t>نزاهة العمل الحكومي  والمساءلة</a:t>
              </a:r>
              <a:endParaRPr lang="fr-FR" sz="2400" dirty="0">
                <a:solidFill>
                  <a:schemeClr val="accent6">
                    <a:lumMod val="75000"/>
                  </a:schemeClr>
                </a:solidFill>
              </a:endParaRPr>
            </a:p>
          </p:txBody>
        </p:sp>
      </p:grpSp>
      <p:graphicFrame>
        <p:nvGraphicFramePr>
          <p:cNvPr id="16" name="Tableau 15"/>
          <p:cNvGraphicFramePr>
            <a:graphicFrameLocks noGrp="1"/>
          </p:cNvGraphicFramePr>
          <p:nvPr>
            <p:extLst/>
          </p:nvPr>
        </p:nvGraphicFramePr>
        <p:xfrm>
          <a:off x="71438" y="142852"/>
          <a:ext cx="8929718" cy="549844"/>
        </p:xfrm>
        <a:graphic>
          <a:graphicData uri="http://schemas.openxmlformats.org/drawingml/2006/table">
            <a:tbl>
              <a:tblPr firstRow="1" bandRow="1"/>
              <a:tblGrid>
                <a:gridCol w="540122">
                  <a:extLst>
                    <a:ext uri="{9D8B030D-6E8A-4147-A177-3AD203B41FA5}">
                      <a16:colId xmlns:a16="http://schemas.microsoft.com/office/drawing/2014/main" xmlns="" val="20000"/>
                    </a:ext>
                  </a:extLst>
                </a:gridCol>
                <a:gridCol w="8389596">
                  <a:extLst>
                    <a:ext uri="{9D8B030D-6E8A-4147-A177-3AD203B41FA5}">
                      <a16:colId xmlns:a16="http://schemas.microsoft.com/office/drawing/2014/main" xmlns="" val="20001"/>
                    </a:ext>
                  </a:extLst>
                </a:gridCol>
              </a:tblGrid>
              <a:tr h="549844">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r>
                        <a:rPr lang="fr-FR" sz="2300" dirty="0" smtClean="0">
                          <a:solidFill>
                            <a:schemeClr val="tx1"/>
                          </a:solidFill>
                        </a:rPr>
                        <a:t> </a:t>
                      </a:r>
                      <a:endParaRPr lang="fr-FR" sz="23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lvl="0" algn="r" rtl="1">
                        <a:buSzPct val="25000"/>
                      </a:pPr>
                      <a:r>
                        <a:rPr lang="ar-TN" sz="2800" b="1" kern="0" dirty="0" smtClean="0">
                          <a:solidFill>
                            <a:srgbClr val="002776"/>
                          </a:solidFill>
                          <a:latin typeface="Arial"/>
                          <a:ea typeface="+mj-ea"/>
                          <a:cs typeface="+mj-cs"/>
                        </a:rPr>
                        <a:t>المبادئ الأساسية</a:t>
                      </a:r>
                      <a:r>
                        <a:rPr lang="fr-FR" sz="2800" b="1" kern="0" dirty="0" smtClean="0">
                          <a:solidFill>
                            <a:srgbClr val="002776"/>
                          </a:solidFill>
                          <a:latin typeface="Arial"/>
                          <a:ea typeface="+mj-ea"/>
                          <a:cs typeface="+mj-cs"/>
                        </a:rPr>
                        <a:t> </a:t>
                      </a:r>
                      <a:r>
                        <a:rPr kumimoji="0" lang="ar-SA" altLang="fr-FR"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لمبادرة </a:t>
                      </a:r>
                      <a:r>
                        <a:rPr lang="ar-TN" sz="2800" b="1" kern="0" dirty="0" smtClean="0">
                          <a:solidFill>
                            <a:srgbClr val="002776"/>
                          </a:solidFill>
                          <a:latin typeface="Arial"/>
                          <a:ea typeface="+mn-ea"/>
                          <a:cs typeface="+mn-cs"/>
                        </a:rPr>
                        <a:t>شراكة الحكومة المفتوحة </a:t>
                      </a:r>
                      <a:endParaRPr lang="en-US" sz="2800" b="1" kern="0" noProof="0" dirty="0">
                        <a:solidFill>
                          <a:srgbClr val="002776"/>
                        </a:solidFill>
                        <a:latin typeface="Arial"/>
                        <a:ea typeface="+mj-ea"/>
                        <a:cs typeface="+mj-cs"/>
                        <a:sym typeface="Verdana"/>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21" name="Espace réservé de la date 8"/>
          <p:cNvSpPr>
            <a:spLocks noGrp="1"/>
          </p:cNvSpPr>
          <p:nvPr>
            <p:ph type="dt" sz="half" idx="10"/>
          </p:nvPr>
        </p:nvSpPr>
        <p:spPr>
          <a:xfrm>
            <a:off x="457200" y="6356350"/>
            <a:ext cx="2133600" cy="365125"/>
          </a:xfrm>
        </p:spPr>
        <p:txBody>
          <a:bodyPr/>
          <a:lstStyle/>
          <a:p>
            <a:fld id="{9B1DCF96-1496-4BA2-894B-54AFCF6E17E2}" type="datetime1">
              <a:rPr lang="fr-FR" smtClean="0"/>
              <a:pPr/>
              <a:t>25/10/2019</a:t>
            </a:fld>
            <a:endParaRPr lang="fr-FR" dirty="0"/>
          </a:p>
        </p:txBody>
      </p:sp>
      <p:sp>
        <p:nvSpPr>
          <p:cNvPr id="22" name="Espace réservé du numéro de diapositive 9"/>
          <p:cNvSpPr>
            <a:spLocks noGrp="1"/>
          </p:cNvSpPr>
          <p:nvPr>
            <p:ph type="sldNum" sz="quarter" idx="12"/>
          </p:nvPr>
        </p:nvSpPr>
        <p:spPr>
          <a:xfrm>
            <a:off x="6553200" y="6520259"/>
            <a:ext cx="2133600" cy="365125"/>
          </a:xfrm>
        </p:spPr>
        <p:txBody>
          <a:bodyPr/>
          <a:lstStyle/>
          <a:p>
            <a:fld id="{89683ABB-74D5-4EFE-9E82-89456AB8E128}" type="slidenum">
              <a:rPr lang="fr-FR" smtClean="0"/>
              <a:pPr/>
              <a:t>10</a:t>
            </a:fld>
            <a:endParaRPr lang="fr-FR" dirty="0"/>
          </a:p>
        </p:txBody>
      </p:sp>
    </p:spTree>
    <p:extLst>
      <p:ext uri="{BB962C8B-B14F-4D97-AF65-F5344CB8AC3E}">
        <p14:creationId xmlns:p14="http://schemas.microsoft.com/office/powerpoint/2010/main" val="4153755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7"/>
          <p:cNvSpPr>
            <a:spLocks noChangeArrowheads="1"/>
          </p:cNvSpPr>
          <p:nvPr/>
        </p:nvSpPr>
        <p:spPr bwMode="gray">
          <a:xfrm>
            <a:off x="457096" y="2143116"/>
            <a:ext cx="8258308" cy="1865322"/>
          </a:xfrm>
          <a:prstGeom prst="roundRect">
            <a:avLst>
              <a:gd name="adj" fmla="val 50000"/>
            </a:avLst>
          </a:prstGeom>
          <a:noFill/>
          <a:ln w="28575" algn="ctr">
            <a:solidFill>
              <a:schemeClr val="accent1">
                <a:lumMod val="40000"/>
                <a:lumOff val="60000"/>
              </a:schemeClr>
            </a:solidFill>
            <a:round/>
            <a:headEnd/>
            <a:tailEnd/>
          </a:ln>
          <a:effectLst/>
        </p:spPr>
        <p:txBody>
          <a:bodyPr wrap="none" anchor="ctr"/>
          <a:lstStyle/>
          <a:p>
            <a:pPr algn="ctr" rtl="1">
              <a:spcBef>
                <a:spcPct val="0"/>
              </a:spcBef>
            </a:pPr>
            <a:r>
              <a:rPr lang="ar-TN" altLang="fr-FR" sz="4000" b="1" dirty="0" smtClean="0">
                <a:solidFill>
                  <a:srgbClr val="336699"/>
                </a:solidFill>
                <a:latin typeface="Calibri" pitchFamily="34" charset="0"/>
              </a:rPr>
              <a:t>مبادرة </a:t>
            </a:r>
            <a:r>
              <a:rPr lang="ar-TN" sz="4000" b="1" dirty="0" smtClean="0">
                <a:solidFill>
                  <a:srgbClr val="336699"/>
                </a:solidFill>
                <a:latin typeface="Calibri" pitchFamily="34" charset="0"/>
              </a:rPr>
              <a:t>شراكة </a:t>
            </a:r>
            <a:r>
              <a:rPr lang="ar-TN" sz="4000" b="1" dirty="0">
                <a:solidFill>
                  <a:srgbClr val="336699"/>
                </a:solidFill>
                <a:latin typeface="Calibri" pitchFamily="34" charset="0"/>
              </a:rPr>
              <a:t>الحكومة </a:t>
            </a:r>
            <a:r>
              <a:rPr lang="ar-TN" sz="4000" b="1" dirty="0" smtClean="0">
                <a:solidFill>
                  <a:srgbClr val="336699"/>
                </a:solidFill>
                <a:latin typeface="Calibri" pitchFamily="34" charset="0"/>
              </a:rPr>
              <a:t>المفتوحة</a:t>
            </a:r>
          </a:p>
          <a:p>
            <a:pPr algn="ctr" rtl="1" eaLnBrk="0" hangingPunct="0"/>
            <a:r>
              <a:rPr lang="ar-TN" altLang="fr-FR" sz="3200" dirty="0" smtClean="0">
                <a:latin typeface="Calibri" pitchFamily="34" charset="0"/>
              </a:rPr>
              <a:t>تونس ومرحلة ما قبل الانضمام للمبادرة</a:t>
            </a:r>
            <a:endParaRPr lang="fr-FR" altLang="fr-FR" sz="3200" dirty="0">
              <a:latin typeface="Calibri" pitchFamily="34" charset="0"/>
            </a:endParaRPr>
          </a:p>
        </p:txBody>
      </p:sp>
      <p:sp>
        <p:nvSpPr>
          <p:cNvPr id="3" name="Espace réservé de la date 2"/>
          <p:cNvSpPr>
            <a:spLocks noGrp="1"/>
          </p:cNvSpPr>
          <p:nvPr>
            <p:ph type="dt" sz="half" idx="10"/>
          </p:nvPr>
        </p:nvSpPr>
        <p:spPr/>
        <p:txBody>
          <a:bodyPr/>
          <a:lstStyle/>
          <a:p>
            <a:fld id="{53F772F2-3FAC-41BE-888D-CE31B944CEC9}" type="datetime1">
              <a:rPr lang="fr-FR" smtClean="0"/>
              <a:pPr/>
              <a:t>25/10/2019</a:t>
            </a:fld>
            <a:endParaRPr lang="fr-FR" dirty="0"/>
          </a:p>
        </p:txBody>
      </p:sp>
      <p:sp>
        <p:nvSpPr>
          <p:cNvPr id="4" name="Espace réservé du numéro de diapositive 3"/>
          <p:cNvSpPr>
            <a:spLocks noGrp="1"/>
          </p:cNvSpPr>
          <p:nvPr>
            <p:ph type="sldNum" sz="quarter" idx="12"/>
          </p:nvPr>
        </p:nvSpPr>
        <p:spPr/>
        <p:txBody>
          <a:bodyPr/>
          <a:lstStyle/>
          <a:p>
            <a:fld id="{3B368C6D-CC80-4E1C-9321-4D2358ADCDE5}" type="slidenum">
              <a:rPr lang="fr-FR" smtClean="0"/>
              <a:pPr/>
              <a:t>11</a:t>
            </a:fld>
            <a:endParaRPr lang="fr-FR"/>
          </a:p>
        </p:txBody>
      </p:sp>
      <p:pic>
        <p:nvPicPr>
          <p:cNvPr id="5" name="Image 4" descr="logo ogp"/>
          <p:cNvPicPr/>
          <p:nvPr/>
        </p:nvPicPr>
        <p:blipFill>
          <a:blip r:embed="rId3">
            <a:extLst>
              <a:ext uri="{28A0092B-C50C-407E-A947-70E740481C1C}">
                <a14:useLocalDpi xmlns:a14="http://schemas.microsoft.com/office/drawing/2010/main" val="0"/>
              </a:ext>
            </a:extLst>
          </a:blip>
          <a:srcRect/>
          <a:stretch>
            <a:fillRect/>
          </a:stretch>
        </p:blipFill>
        <p:spPr bwMode="auto">
          <a:xfrm>
            <a:off x="429510" y="4437112"/>
            <a:ext cx="1838326" cy="1605472"/>
          </a:xfrm>
          <a:prstGeom prst="rect">
            <a:avLst/>
          </a:prstGeom>
          <a:noFill/>
          <a:ln>
            <a:noFill/>
          </a:ln>
        </p:spPr>
      </p:pic>
    </p:spTree>
    <p:extLst>
      <p:ext uri="{BB962C8B-B14F-4D97-AF65-F5344CB8AC3E}">
        <p14:creationId xmlns:p14="http://schemas.microsoft.com/office/powerpoint/2010/main" val="2729547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nvPr>
        </p:nvGraphicFramePr>
        <p:xfrm>
          <a:off x="0" y="785794"/>
          <a:ext cx="9358314"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5286388"/>
            <a:ext cx="8072430" cy="1200329"/>
          </a:xfrm>
          <a:prstGeom prst="rect">
            <a:avLst/>
          </a:prstGeom>
        </p:spPr>
        <p:txBody>
          <a:bodyPr wrap="square">
            <a:spAutoFit/>
          </a:bodyPr>
          <a:lstStyle/>
          <a:p>
            <a:pPr lvl="0" algn="r" rtl="1"/>
            <a:r>
              <a:rPr lang="ar-SA" sz="2400" dirty="0" smtClean="0"/>
              <a:t>تقديم مطلب للانضمام لمبادرة شراكة الحكومة المفتوحة </a:t>
            </a:r>
            <a:r>
              <a:rPr lang="ar-SA" sz="2400" b="1" dirty="0" smtClean="0"/>
              <a:t>في نوفمبر 2013؛</a:t>
            </a:r>
          </a:p>
          <a:p>
            <a:pPr lvl="0" algn="r" rtl="1"/>
            <a:r>
              <a:rPr lang="fr-FR" sz="2400" dirty="0" smtClean="0">
                <a:sym typeface="Wingdings" pitchFamily="2" charset="2"/>
              </a:rPr>
              <a:t></a:t>
            </a:r>
            <a:r>
              <a:rPr lang="ar-SA" sz="2400" b="1" dirty="0" smtClean="0">
                <a:solidFill>
                  <a:schemeClr val="accent6">
                    <a:lumMod val="75000"/>
                  </a:schemeClr>
                </a:solidFill>
              </a:rPr>
              <a:t>عوامل النجاح الرئيسية</a:t>
            </a:r>
            <a:r>
              <a:rPr lang="ar-SA" sz="2400" dirty="0" smtClean="0"/>
              <a:t>: </a:t>
            </a:r>
            <a:r>
              <a:rPr lang="ar-SA" sz="2400" b="1" dirty="0" smtClean="0">
                <a:solidFill>
                  <a:schemeClr val="accent2">
                    <a:lumMod val="75000"/>
                  </a:schemeClr>
                </a:solidFill>
              </a:rPr>
              <a:t>دور مهم للمجتمع المدني + زيادة الوعي بالإضافة إلى الالتزام الحكومي الكامل والإرادة</a:t>
            </a:r>
            <a:r>
              <a:rPr lang="ar-TN" sz="2400" b="1" dirty="0" smtClean="0">
                <a:solidFill>
                  <a:schemeClr val="accent2">
                    <a:lumMod val="75000"/>
                  </a:schemeClr>
                </a:solidFill>
              </a:rPr>
              <a:t> السياسية</a:t>
            </a:r>
            <a:r>
              <a:rPr lang="ar-SA" sz="2400" b="1" dirty="0" smtClean="0">
                <a:solidFill>
                  <a:schemeClr val="accent2">
                    <a:lumMod val="75000"/>
                  </a:schemeClr>
                </a:solidFill>
              </a:rPr>
              <a:t> لإنجاح المسار</a:t>
            </a:r>
            <a:endParaRPr lang="fr-FR" sz="2400" b="1" dirty="0">
              <a:solidFill>
                <a:schemeClr val="accent2">
                  <a:lumMod val="75000"/>
                </a:schemeClr>
              </a:solidFill>
            </a:endParaRPr>
          </a:p>
        </p:txBody>
      </p:sp>
      <p:graphicFrame>
        <p:nvGraphicFramePr>
          <p:cNvPr id="5" name="Tableau 4"/>
          <p:cNvGraphicFramePr>
            <a:graphicFrameLocks noGrp="1"/>
          </p:cNvGraphicFramePr>
          <p:nvPr>
            <p:extLst/>
          </p:nvPr>
        </p:nvGraphicFramePr>
        <p:xfrm>
          <a:off x="107504" y="116632"/>
          <a:ext cx="8928992" cy="518160"/>
        </p:xfrm>
        <a:graphic>
          <a:graphicData uri="http://schemas.openxmlformats.org/drawingml/2006/table">
            <a:tbl>
              <a:tblPr firstRow="1" bandRow="1"/>
              <a:tblGrid>
                <a:gridCol w="576064">
                  <a:extLst>
                    <a:ext uri="{9D8B030D-6E8A-4147-A177-3AD203B41FA5}">
                      <a16:colId xmlns:a16="http://schemas.microsoft.com/office/drawing/2014/main" xmlns="" val="20000"/>
                    </a:ext>
                  </a:extLst>
                </a:gridCol>
                <a:gridCol w="8352928">
                  <a:extLst>
                    <a:ext uri="{9D8B030D-6E8A-4147-A177-3AD203B41FA5}">
                      <a16:colId xmlns:a16="http://schemas.microsoft.com/office/drawing/2014/main" xmlns="" val="20001"/>
                    </a:ext>
                  </a:extLst>
                </a:gridCol>
              </a:tblGrid>
              <a:tr h="477836">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0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800" b="1" kern="0" dirty="0" smtClean="0">
                          <a:solidFill>
                            <a:srgbClr val="002776"/>
                          </a:solidFill>
                          <a:latin typeface="Arial"/>
                          <a:ea typeface="+mn-ea"/>
                          <a:cs typeface="+mn-cs"/>
                        </a:rPr>
                        <a:t>تونس ومسار الإعداد للانضمام لمبادرة شراكة الحكومة المفتوحة </a:t>
                      </a:r>
                      <a:endParaRPr lang="fr-FR" altLang="fr-FR" sz="2800" b="1" kern="0" dirty="0" smtClean="0">
                        <a:solidFill>
                          <a:srgbClr val="002776"/>
                        </a:solidFill>
                        <a:latin typeface="Arial"/>
                        <a:ea typeface="+mn-ea"/>
                        <a:cs typeface="+mn-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 name="ZoneTexte 5"/>
          <p:cNvSpPr txBox="1"/>
          <p:nvPr/>
        </p:nvSpPr>
        <p:spPr>
          <a:xfrm>
            <a:off x="428596" y="785794"/>
            <a:ext cx="8572559" cy="1938992"/>
          </a:xfrm>
          <a:prstGeom prst="rect">
            <a:avLst/>
          </a:prstGeom>
          <a:noFill/>
        </p:spPr>
        <p:txBody>
          <a:bodyPr wrap="square" rtlCol="0">
            <a:spAutoFit/>
          </a:bodyPr>
          <a:lstStyle/>
          <a:p>
            <a:pPr lvl="0" algn="r" rtl="1"/>
            <a:r>
              <a:rPr lang="ar-SA" sz="2400" dirty="0" smtClean="0"/>
              <a:t>إرساء الإطار التنظيمي المكلف بالإعداد للانضمام للمبادرة من خلال :</a:t>
            </a:r>
          </a:p>
          <a:p>
            <a:pPr lvl="0" algn="r" rtl="1"/>
            <a:r>
              <a:rPr lang="ar-SA" sz="2400" b="1" dirty="0" smtClean="0"/>
              <a:t>لجنة قيادة </a:t>
            </a:r>
            <a:r>
              <a:rPr lang="ar-SA" sz="2400" dirty="0" smtClean="0"/>
              <a:t>على مستوى رئاسة الحكومة للتحضير </a:t>
            </a:r>
            <a:r>
              <a:rPr lang="ar-SA" sz="2400" dirty="0" err="1" smtClean="0"/>
              <a:t>ل</a:t>
            </a:r>
            <a:r>
              <a:rPr lang="ar-TN" sz="2400" dirty="0" smtClean="0"/>
              <a:t>مسار </a:t>
            </a:r>
            <a:r>
              <a:rPr lang="ar-TN" sz="2400" dirty="0" err="1" smtClean="0"/>
              <a:t>ا</a:t>
            </a:r>
            <a:r>
              <a:rPr lang="ar-SA" sz="2400" dirty="0" smtClean="0"/>
              <a:t>لعضوية وتوحيد كافة الجهود الوطنية.</a:t>
            </a:r>
          </a:p>
          <a:p>
            <a:pPr lvl="0" algn="r" rtl="1"/>
            <a:r>
              <a:rPr lang="fr-FR" sz="2400" dirty="0" smtClean="0">
                <a:sym typeface="Wingdings" pitchFamily="2" charset="2"/>
              </a:rPr>
              <a:t>  </a:t>
            </a:r>
            <a:r>
              <a:rPr lang="ar-SA" sz="2400" dirty="0" smtClean="0"/>
              <a:t>إطار للتعاون والعمل بصفة تشاركيه ضم ممثلين عن الحكومة والمجتمع المدني لإنجاح عملية الانضمام</a:t>
            </a:r>
            <a:r>
              <a:rPr lang="fr-FR" sz="2400" dirty="0" smtClean="0"/>
              <a:t>.</a:t>
            </a:r>
          </a:p>
        </p:txBody>
      </p:sp>
      <p:sp>
        <p:nvSpPr>
          <p:cNvPr id="7" name="ZoneTexte 6"/>
          <p:cNvSpPr txBox="1"/>
          <p:nvPr/>
        </p:nvSpPr>
        <p:spPr>
          <a:xfrm>
            <a:off x="500034" y="3248569"/>
            <a:ext cx="8215370" cy="1569660"/>
          </a:xfrm>
          <a:prstGeom prst="rect">
            <a:avLst/>
          </a:prstGeom>
          <a:noFill/>
        </p:spPr>
        <p:txBody>
          <a:bodyPr wrap="square" rtlCol="0">
            <a:spAutoFit/>
          </a:bodyPr>
          <a:lstStyle/>
          <a:p>
            <a:pPr lvl="0" algn="just" rtl="1"/>
            <a:r>
              <a:rPr lang="ar-SA" sz="2400" dirty="0" smtClean="0"/>
              <a:t>أعمال تحضيرية امتدت لأكثر من سنتين ومكنت من وضع عدة إصلاحات ضرورية لانضمام تونس على غرار : </a:t>
            </a:r>
            <a:r>
              <a:rPr lang="ar-SA" sz="2400" b="1" dirty="0" smtClean="0">
                <a:solidFill>
                  <a:schemeClr val="accent6">
                    <a:lumMod val="50000"/>
                  </a:schemeClr>
                </a:solidFill>
              </a:rPr>
              <a:t>نشر ميزانية الدولة، إعداد ميزانية المواطن، وضع إطار قانوني للنفاذ للمعلومة، وتطوير بوابة للمشاركة العمومية</a:t>
            </a:r>
          </a:p>
          <a:p>
            <a:pPr lvl="0" algn="just" rtl="1"/>
            <a:r>
              <a:rPr lang="fr-FR" sz="2400" b="1" dirty="0" smtClean="0">
                <a:solidFill>
                  <a:schemeClr val="accent6">
                    <a:lumMod val="50000"/>
                  </a:schemeClr>
                </a:solidFill>
                <a:sym typeface="Wingdings" pitchFamily="2" charset="2"/>
              </a:rPr>
              <a:t></a:t>
            </a:r>
            <a:r>
              <a:rPr lang="ar-SA" sz="2400" dirty="0" smtClean="0"/>
              <a:t>إنجاز عدة أعمال </a:t>
            </a:r>
            <a:r>
              <a:rPr lang="ar-TN" sz="2400" dirty="0" smtClean="0"/>
              <a:t>لصالح</a:t>
            </a:r>
            <a:r>
              <a:rPr lang="fr-FR" sz="2400" dirty="0" smtClean="0"/>
              <a:t> </a:t>
            </a:r>
            <a:r>
              <a:rPr lang="ar-SA" sz="2400" dirty="0" smtClean="0"/>
              <a:t>مسار الانضمام للمبادرة مع موفى 2013؛ </a:t>
            </a:r>
            <a:endParaRPr lang="fr-FR" sz="2400" dirty="0" smtClean="0"/>
          </a:p>
        </p:txBody>
      </p:sp>
      <p:sp>
        <p:nvSpPr>
          <p:cNvPr id="8" name="Espace réservé de la date 8"/>
          <p:cNvSpPr>
            <a:spLocks noGrp="1"/>
          </p:cNvSpPr>
          <p:nvPr>
            <p:ph type="dt" sz="half" idx="10"/>
          </p:nvPr>
        </p:nvSpPr>
        <p:spPr>
          <a:xfrm>
            <a:off x="457200" y="6356350"/>
            <a:ext cx="2133600" cy="365125"/>
          </a:xfrm>
        </p:spPr>
        <p:txBody>
          <a:bodyPr/>
          <a:lstStyle/>
          <a:p>
            <a:fld id="{9B1DCF96-1496-4BA2-894B-54AFCF6E17E2}" type="datetime1">
              <a:rPr lang="fr-FR" smtClean="0"/>
              <a:pPr/>
              <a:t>25/10/2019</a:t>
            </a:fld>
            <a:endParaRPr lang="fr-FR" dirty="0"/>
          </a:p>
        </p:txBody>
      </p:sp>
      <p:sp>
        <p:nvSpPr>
          <p:cNvPr id="9" name="Espace réservé du numéro de diapositive 9"/>
          <p:cNvSpPr>
            <a:spLocks noGrp="1"/>
          </p:cNvSpPr>
          <p:nvPr>
            <p:ph type="sldNum" sz="quarter" idx="12"/>
          </p:nvPr>
        </p:nvSpPr>
        <p:spPr>
          <a:xfrm>
            <a:off x="6553200" y="6520259"/>
            <a:ext cx="2133600" cy="365125"/>
          </a:xfrm>
        </p:spPr>
        <p:txBody>
          <a:bodyPr/>
          <a:lstStyle/>
          <a:p>
            <a:fld id="{89683ABB-74D5-4EFE-9E82-89456AB8E128}" type="slidenum">
              <a:rPr lang="fr-FR" smtClean="0"/>
              <a:pPr/>
              <a:t>12</a:t>
            </a:fld>
            <a:endParaRPr lang="fr-FR" dirty="0"/>
          </a:p>
        </p:txBody>
      </p:sp>
    </p:spTree>
    <p:extLst>
      <p:ext uri="{BB962C8B-B14F-4D97-AF65-F5344CB8AC3E}">
        <p14:creationId xmlns:p14="http://schemas.microsoft.com/office/powerpoint/2010/main" val="1779057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71438" y="5650897"/>
            <a:ext cx="9030947" cy="342585"/>
          </a:xfrm>
          <a:prstGeom prst="rect">
            <a:avLst/>
          </a:prstGeom>
        </p:spPr>
      </p:pic>
      <p:graphicFrame>
        <p:nvGraphicFramePr>
          <p:cNvPr id="11" name="Tableau 10"/>
          <p:cNvGraphicFramePr>
            <a:graphicFrameLocks noGrp="1"/>
          </p:cNvGraphicFramePr>
          <p:nvPr>
            <p:extLst/>
          </p:nvPr>
        </p:nvGraphicFramePr>
        <p:xfrm>
          <a:off x="395536" y="908720"/>
          <a:ext cx="8481954" cy="3749062"/>
        </p:xfrm>
        <a:graphic>
          <a:graphicData uri="http://schemas.openxmlformats.org/drawingml/2006/table">
            <a:tbl>
              <a:tblPr rtl="1" firstRow="1" firstCol="1" bandRow="1"/>
              <a:tblGrid>
                <a:gridCol w="1662934">
                  <a:extLst>
                    <a:ext uri="{9D8B030D-6E8A-4147-A177-3AD203B41FA5}">
                      <a16:colId xmlns:a16="http://schemas.microsoft.com/office/drawing/2014/main" xmlns="" val="20000"/>
                    </a:ext>
                  </a:extLst>
                </a:gridCol>
                <a:gridCol w="4091332">
                  <a:extLst>
                    <a:ext uri="{9D8B030D-6E8A-4147-A177-3AD203B41FA5}">
                      <a16:colId xmlns:a16="http://schemas.microsoft.com/office/drawing/2014/main" xmlns="" val="20001"/>
                    </a:ext>
                  </a:extLst>
                </a:gridCol>
                <a:gridCol w="2727688">
                  <a:extLst>
                    <a:ext uri="{9D8B030D-6E8A-4147-A177-3AD203B41FA5}">
                      <a16:colId xmlns:a16="http://schemas.microsoft.com/office/drawing/2014/main" xmlns="" val="20002"/>
                    </a:ext>
                  </a:extLst>
                </a:gridCol>
              </a:tblGrid>
              <a:tr h="25319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25805" algn="just" rtl="1">
                        <a:lnSpc>
                          <a:spcPct val="115000"/>
                        </a:lnSpc>
                        <a:spcAft>
                          <a:spcPts val="1000"/>
                        </a:spcAft>
                      </a:pPr>
                      <a:r>
                        <a:rPr lang="ar-TN" sz="1800" dirty="0">
                          <a:effectLst/>
                        </a:rPr>
                        <a:t>المعيار</a:t>
                      </a:r>
                      <a:endParaRPr lang="fr-FR" sz="1800" dirty="0">
                        <a:effectLst/>
                        <a:latin typeface="Calibri"/>
                        <a:ea typeface="Calibri"/>
                        <a:cs typeface="Arial"/>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25805" algn="just" rtl="1">
                        <a:lnSpc>
                          <a:spcPct val="115000"/>
                        </a:lnSpc>
                        <a:spcAft>
                          <a:spcPts val="1000"/>
                        </a:spcAft>
                      </a:pPr>
                      <a:r>
                        <a:rPr lang="ar-TN" sz="1800" dirty="0">
                          <a:effectLst/>
                        </a:rPr>
                        <a:t>الهدف</a:t>
                      </a:r>
                      <a:endParaRPr lang="fr-FR" sz="1800" dirty="0">
                        <a:effectLst/>
                        <a:latin typeface="Calibri"/>
                        <a:ea typeface="Calibri"/>
                        <a:cs typeface="Arial"/>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25805" algn="just" rtl="1">
                        <a:lnSpc>
                          <a:spcPct val="115000"/>
                        </a:lnSpc>
                        <a:spcAft>
                          <a:spcPts val="1000"/>
                        </a:spcAft>
                      </a:pPr>
                      <a:r>
                        <a:rPr lang="ar-TN" sz="1800" dirty="0">
                          <a:effectLst/>
                        </a:rPr>
                        <a:t>المعايير الفرعيّة</a:t>
                      </a:r>
                      <a:endParaRPr lang="fr-FR" sz="1800" dirty="0">
                        <a:effectLst/>
                        <a:latin typeface="Calibri"/>
                        <a:ea typeface="Calibri"/>
                        <a:cs typeface="Arial"/>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0"/>
                  </a:ext>
                </a:extLst>
              </a:tr>
              <a:tr h="74475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rtl="1">
                        <a:lnSpc>
                          <a:spcPct val="115000"/>
                        </a:lnSpc>
                        <a:spcAft>
                          <a:spcPts val="1000"/>
                        </a:spcAft>
                      </a:pPr>
                      <a:r>
                        <a:rPr lang="ar-TN" sz="1800" dirty="0">
                          <a:effectLst/>
                        </a:rPr>
                        <a:t>الشفافيّة الماليّة </a:t>
                      </a:r>
                      <a:r>
                        <a:rPr lang="ar-TN" sz="1800" dirty="0" err="1">
                          <a:effectLst/>
                        </a:rPr>
                        <a:t>والجبائيّة</a:t>
                      </a:r>
                      <a:endParaRPr lang="fr-FR" sz="1800" dirty="0">
                        <a:effectLst/>
                        <a:latin typeface="Calibri"/>
                        <a:ea typeface="Calibri"/>
                        <a:cs typeface="Arial"/>
                      </a:endParaRPr>
                    </a:p>
                  </a:txBody>
                  <a:tcPr marL="68580" marR="68580"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rtl="1">
                        <a:lnSpc>
                          <a:spcPct val="115000"/>
                        </a:lnSpc>
                        <a:spcAft>
                          <a:spcPts val="1000"/>
                        </a:spcAft>
                      </a:pPr>
                      <a:r>
                        <a:rPr lang="ar-TN" sz="1800" dirty="0">
                          <a:effectLst/>
                        </a:rPr>
                        <a:t>إرساء نظام جبائي مفتوح وشفاف مع توفير وسائل عمليّة لضمان المراقبة والمسائلة في </a:t>
                      </a:r>
                      <a:r>
                        <a:rPr lang="ar-TN" sz="1800" dirty="0" smtClean="0">
                          <a:effectLst/>
                        </a:rPr>
                        <a:t>المجال</a:t>
                      </a:r>
                      <a:endParaRPr lang="fr-FR" sz="1800" dirty="0">
                        <a:effectLst/>
                        <a:latin typeface="Calibri"/>
                        <a:ea typeface="Calibri"/>
                        <a:cs typeface="Arial"/>
                      </a:endParaRP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64770" indent="-31750" algn="r" rtl="1">
                        <a:lnSpc>
                          <a:spcPct val="100000"/>
                        </a:lnSpc>
                        <a:spcAft>
                          <a:spcPts val="0"/>
                        </a:spcAft>
                      </a:pPr>
                      <a:r>
                        <a:rPr lang="ar-TN" sz="1800" dirty="0" smtClean="0">
                          <a:effectLst/>
                        </a:rPr>
                        <a:t>- </a:t>
                      </a:r>
                      <a:r>
                        <a:rPr lang="ar-TN" sz="1800" dirty="0">
                          <a:effectLst/>
                        </a:rPr>
                        <a:t>نشر عدد من الوثائق المالية </a:t>
                      </a:r>
                      <a:r>
                        <a:rPr lang="ar-TN" sz="1800" dirty="0" err="1">
                          <a:effectLst/>
                        </a:rPr>
                        <a:t>والجبائية</a:t>
                      </a:r>
                      <a:r>
                        <a:rPr lang="ar-TN" sz="1800" dirty="0">
                          <a:effectLst/>
                        </a:rPr>
                        <a:t> </a:t>
                      </a:r>
                      <a:endParaRPr lang="fr-FR" sz="1800" dirty="0">
                        <a:effectLst/>
                        <a:latin typeface="Calibri"/>
                        <a:ea typeface="Calibri"/>
                        <a:cs typeface="Arial"/>
                      </a:endParaRP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1"/>
                  </a:ext>
                </a:extLst>
              </a:tr>
              <a:tr h="61915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rtl="1">
                        <a:lnSpc>
                          <a:spcPct val="115000"/>
                        </a:lnSpc>
                        <a:spcAft>
                          <a:spcPts val="1000"/>
                        </a:spcAft>
                      </a:pPr>
                      <a:r>
                        <a:rPr lang="ar-TN" sz="1800">
                          <a:effectLst/>
                        </a:rPr>
                        <a:t>حق النفاذ إلى المعلومة</a:t>
                      </a:r>
                      <a:endParaRPr lang="fr-FR" sz="1800">
                        <a:effectLst/>
                        <a:latin typeface="Calibri"/>
                        <a:ea typeface="Calibri"/>
                        <a:cs typeface="Arial"/>
                      </a:endParaRPr>
                    </a:p>
                  </a:txBody>
                  <a:tcPr marL="68580" marR="6858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rtl="1">
                        <a:lnSpc>
                          <a:spcPct val="115000"/>
                        </a:lnSpc>
                        <a:spcAft>
                          <a:spcPts val="1000"/>
                        </a:spcAft>
                      </a:pPr>
                      <a:r>
                        <a:rPr lang="ar-TN" sz="1800" dirty="0">
                          <a:effectLst/>
                        </a:rPr>
                        <a:t>إصدار نصوص قانونيّة تضمن وتكرّس حق النفاذ إلى المعلومة. </a:t>
                      </a:r>
                      <a:endParaRPr lang="fr-FR" sz="1800" dirty="0">
                        <a:effectLst/>
                        <a:latin typeface="Calibri"/>
                        <a:ea typeface="Calibri"/>
                        <a:cs typeface="Arial"/>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64770" indent="-31750" algn="r" defTabSz="914400" rtl="1" eaLnBrk="1" latinLnBrk="0" hangingPunct="1">
                        <a:lnSpc>
                          <a:spcPct val="100000"/>
                        </a:lnSpc>
                        <a:spcAft>
                          <a:spcPts val="0"/>
                        </a:spcAft>
                      </a:pPr>
                      <a:r>
                        <a:rPr lang="ar-TN" sz="1800" kern="1200" dirty="0" smtClean="0">
                          <a:solidFill>
                            <a:schemeClr val="dk1"/>
                          </a:solidFill>
                          <a:effectLst/>
                          <a:latin typeface="+mn-lt"/>
                          <a:ea typeface="+mn-ea"/>
                          <a:cs typeface="+mn-cs"/>
                        </a:rPr>
                        <a:t>- وجود </a:t>
                      </a:r>
                      <a:r>
                        <a:rPr lang="ar-TN" sz="1800" kern="1200" dirty="0">
                          <a:solidFill>
                            <a:schemeClr val="dk1"/>
                          </a:solidFill>
                          <a:effectLst/>
                          <a:latin typeface="+mn-lt"/>
                          <a:ea typeface="+mn-ea"/>
                          <a:cs typeface="+mn-cs"/>
                        </a:rPr>
                        <a:t>قانون خاص يكرّس حق النفاذ </a:t>
                      </a:r>
                      <a:r>
                        <a:rPr lang="ar-TN" sz="1800" kern="1200" dirty="0" smtClean="0">
                          <a:solidFill>
                            <a:schemeClr val="dk1"/>
                          </a:solidFill>
                          <a:effectLst/>
                          <a:latin typeface="+mn-lt"/>
                          <a:ea typeface="+mn-ea"/>
                          <a:cs typeface="+mn-cs"/>
                        </a:rPr>
                        <a:t>للمعلومة</a:t>
                      </a:r>
                      <a:endParaRPr lang="fr-FR" sz="1800" kern="1200" dirty="0">
                        <a:solidFill>
                          <a:schemeClr val="dk1"/>
                        </a:solidFill>
                        <a:effectLst/>
                        <a:latin typeface="+mn-lt"/>
                        <a:ea typeface="+mn-ea"/>
                        <a:cs typeface="+mn-cs"/>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2"/>
                  </a:ext>
                </a:extLst>
              </a:tr>
              <a:tr h="74475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rtl="1">
                        <a:lnSpc>
                          <a:spcPct val="115000"/>
                        </a:lnSpc>
                        <a:spcAft>
                          <a:spcPts val="1000"/>
                        </a:spcAft>
                      </a:pPr>
                      <a:r>
                        <a:rPr lang="ar-TN" sz="1800" dirty="0">
                          <a:effectLst/>
                        </a:rPr>
                        <a:t>التصريح بالمكاسب</a:t>
                      </a:r>
                      <a:endParaRPr lang="fr-FR" sz="1800" dirty="0">
                        <a:effectLst/>
                        <a:latin typeface="Calibri"/>
                        <a:ea typeface="Calibri"/>
                        <a:cs typeface="Arial"/>
                      </a:endParaRPr>
                    </a:p>
                  </a:txBody>
                  <a:tcPr marL="68580" marR="6858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rtl="1">
                        <a:lnSpc>
                          <a:spcPct val="115000"/>
                        </a:lnSpc>
                        <a:spcAft>
                          <a:spcPts val="1000"/>
                        </a:spcAft>
                      </a:pPr>
                      <a:r>
                        <a:rPr lang="ar-TN" sz="1800" dirty="0">
                          <a:effectLst/>
                        </a:rPr>
                        <a:t>التصريح بمكاسب المسؤولين والإطارات العليا بالإدارة بهدف مقاومة الفساد وإرساء حكومة مفتوحة ومسؤولة.</a:t>
                      </a:r>
                      <a:endParaRPr lang="fr-FR" sz="1800" dirty="0">
                        <a:effectLst/>
                        <a:latin typeface="Calibri"/>
                        <a:ea typeface="Calibri"/>
                        <a:cs typeface="Arial"/>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64770" indent="-31750" algn="r" defTabSz="914400" rtl="1" eaLnBrk="1" latinLnBrk="0" hangingPunct="1">
                        <a:lnSpc>
                          <a:spcPct val="115000"/>
                        </a:lnSpc>
                        <a:spcAft>
                          <a:spcPts val="1000"/>
                        </a:spcAft>
                      </a:pPr>
                      <a:r>
                        <a:rPr lang="ar-TN" sz="1800" kern="1200" dirty="0">
                          <a:solidFill>
                            <a:schemeClr val="dk1"/>
                          </a:solidFill>
                          <a:effectLst/>
                          <a:latin typeface="+mn-lt"/>
                          <a:ea typeface="+mn-ea"/>
                          <a:cs typeface="+mn-cs"/>
                        </a:rPr>
                        <a:t>- وجود نص قانوني يلزم  المسؤولين والإطارات العليا بالإدارة بالتصريح بمكاسبهم.</a:t>
                      </a:r>
                      <a:endParaRPr lang="fr-FR" sz="1800" kern="1200" dirty="0">
                        <a:solidFill>
                          <a:schemeClr val="dk1"/>
                        </a:solidFill>
                        <a:effectLst/>
                        <a:latin typeface="+mn-lt"/>
                        <a:ea typeface="+mn-ea"/>
                        <a:cs typeface="+mn-cs"/>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3"/>
                  </a:ext>
                </a:extLst>
              </a:tr>
              <a:tr h="990526">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rtl="1">
                        <a:lnSpc>
                          <a:spcPct val="115000"/>
                        </a:lnSpc>
                        <a:spcAft>
                          <a:spcPts val="1000"/>
                        </a:spcAft>
                      </a:pPr>
                      <a:r>
                        <a:rPr lang="ar-TN" sz="1800" dirty="0">
                          <a:effectLst/>
                        </a:rPr>
                        <a:t>المشاركة وحماية الحريات </a:t>
                      </a:r>
                      <a:r>
                        <a:rPr lang="ar-TN" sz="1800" dirty="0" smtClean="0">
                          <a:effectLst/>
                        </a:rPr>
                        <a:t>المدنيّة</a:t>
                      </a:r>
                      <a:endParaRPr lang="fr-FR" sz="1800" dirty="0" smtClean="0">
                        <a:effectLst/>
                      </a:endParaRPr>
                    </a:p>
                    <a:p>
                      <a:pPr algn="ctr" rtl="1">
                        <a:lnSpc>
                          <a:spcPct val="115000"/>
                        </a:lnSpc>
                        <a:spcAft>
                          <a:spcPts val="1000"/>
                        </a:spcAft>
                      </a:pPr>
                      <a:endParaRPr lang="fr-FR" sz="1800" dirty="0">
                        <a:effectLst/>
                        <a:latin typeface="Calibri"/>
                        <a:ea typeface="Calibri"/>
                        <a:cs typeface="Arial"/>
                      </a:endParaRPr>
                    </a:p>
                  </a:txBody>
                  <a:tcPr marL="68580" marR="6858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rtl="1">
                        <a:lnSpc>
                          <a:spcPct val="115000"/>
                        </a:lnSpc>
                        <a:spcAft>
                          <a:spcPts val="1000"/>
                        </a:spcAft>
                      </a:pPr>
                      <a:r>
                        <a:rPr lang="ar-TN" sz="1800" dirty="0">
                          <a:effectLst/>
                        </a:rPr>
                        <a:t>تشريك المواطن في بلورة </a:t>
                      </a:r>
                      <a:r>
                        <a:rPr lang="ar-TN" sz="1800" dirty="0" smtClean="0">
                          <a:effectLst/>
                        </a:rPr>
                        <a:t>السياسات</a:t>
                      </a:r>
                      <a:r>
                        <a:rPr lang="fr-FR" sz="1800" baseline="0" dirty="0" smtClean="0">
                          <a:effectLst/>
                        </a:rPr>
                        <a:t> </a:t>
                      </a:r>
                      <a:r>
                        <a:rPr lang="ar-TN" sz="1800" dirty="0" smtClean="0">
                          <a:effectLst/>
                        </a:rPr>
                        <a:t>الحكومية </a:t>
                      </a:r>
                      <a:r>
                        <a:rPr lang="ar-TN" sz="1800" dirty="0">
                          <a:effectLst/>
                        </a:rPr>
                        <a:t>وتمكينه من آليات عملية لمتابعتها </a:t>
                      </a:r>
                      <a:r>
                        <a:rPr lang="ar-TN" sz="1800" dirty="0" smtClean="0">
                          <a:effectLst/>
                        </a:rPr>
                        <a:t>وتقييمها</a:t>
                      </a:r>
                      <a:r>
                        <a:rPr lang="fr-FR" sz="1800" dirty="0" smtClean="0">
                          <a:effectLst/>
                        </a:rPr>
                        <a:t>.</a:t>
                      </a:r>
                      <a:r>
                        <a:rPr lang="ar-TN" sz="1800" dirty="0" smtClean="0">
                          <a:effectLst/>
                        </a:rPr>
                        <a:t> حماية </a:t>
                      </a:r>
                      <a:r>
                        <a:rPr lang="ar-TN" sz="1800" dirty="0">
                          <a:effectLst/>
                        </a:rPr>
                        <a:t>حقوقه وحرياته المدنيّة.</a:t>
                      </a:r>
                      <a:endParaRPr lang="fr-FR" sz="1800" dirty="0">
                        <a:effectLst/>
                        <a:latin typeface="Calibri"/>
                        <a:ea typeface="Calibri"/>
                        <a:cs typeface="Arial"/>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64770" indent="-31750" algn="r" defTabSz="914400" rtl="1" eaLnBrk="1" latinLnBrk="0" hangingPunct="1">
                        <a:lnSpc>
                          <a:spcPct val="115000"/>
                        </a:lnSpc>
                        <a:spcAft>
                          <a:spcPts val="1000"/>
                        </a:spcAft>
                      </a:pPr>
                      <a:r>
                        <a:rPr lang="ar-TN" sz="1800" kern="1200" dirty="0">
                          <a:solidFill>
                            <a:schemeClr val="dk1"/>
                          </a:solidFill>
                          <a:effectLst/>
                          <a:latin typeface="+mn-lt"/>
                          <a:ea typeface="+mn-ea"/>
                          <a:cs typeface="+mn-cs"/>
                        </a:rPr>
                        <a:t>- التثبت من مدى احترام الحريّات المدنيّة بالرّجوع إلى مؤشر </a:t>
                      </a:r>
                      <a:r>
                        <a:rPr lang="fr-FR" sz="1800" kern="1200" dirty="0">
                          <a:solidFill>
                            <a:schemeClr val="dk1"/>
                          </a:solidFill>
                          <a:effectLst/>
                          <a:latin typeface="+mn-lt"/>
                          <a:ea typeface="+mn-ea"/>
                          <a:cs typeface="+mn-cs"/>
                        </a:rPr>
                        <a:t>« EIU </a:t>
                      </a:r>
                      <a:r>
                        <a:rPr lang="fr-FR" sz="1800" kern="1200" dirty="0" err="1">
                          <a:solidFill>
                            <a:schemeClr val="dk1"/>
                          </a:solidFill>
                          <a:effectLst/>
                          <a:latin typeface="+mn-lt"/>
                          <a:ea typeface="+mn-ea"/>
                          <a:cs typeface="+mn-cs"/>
                        </a:rPr>
                        <a:t>Democracy</a:t>
                      </a:r>
                      <a:r>
                        <a:rPr lang="fr-FR" sz="1800" kern="1200" dirty="0">
                          <a:solidFill>
                            <a:schemeClr val="dk1"/>
                          </a:solidFill>
                          <a:effectLst/>
                          <a:latin typeface="+mn-lt"/>
                          <a:ea typeface="+mn-ea"/>
                          <a:cs typeface="+mn-cs"/>
                        </a:rPr>
                        <a:t> index »</a:t>
                      </a:r>
                      <a:r>
                        <a:rPr lang="ar-TN" sz="1800" kern="1200" dirty="0">
                          <a:solidFill>
                            <a:schemeClr val="dk1"/>
                          </a:solidFill>
                          <a:effectLst/>
                          <a:latin typeface="+mn-lt"/>
                          <a:ea typeface="+mn-ea"/>
                          <a:cs typeface="+mn-cs"/>
                        </a:rPr>
                        <a:t>.</a:t>
                      </a:r>
                      <a:endParaRPr lang="fr-FR" sz="1800" kern="1200" dirty="0">
                        <a:solidFill>
                          <a:schemeClr val="dk1"/>
                        </a:solidFill>
                        <a:effectLst/>
                        <a:latin typeface="+mn-lt"/>
                        <a:ea typeface="+mn-ea"/>
                        <a:cs typeface="+mn-cs"/>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4"/>
                  </a:ext>
                </a:extLst>
              </a:tr>
            </a:tbl>
          </a:graphicData>
        </a:graphic>
      </p:graphicFrame>
      <p:graphicFrame>
        <p:nvGraphicFramePr>
          <p:cNvPr id="9" name="Tableau 8"/>
          <p:cNvGraphicFramePr>
            <a:graphicFrameLocks noGrp="1"/>
          </p:cNvGraphicFramePr>
          <p:nvPr>
            <p:extLst/>
          </p:nvPr>
        </p:nvGraphicFramePr>
        <p:xfrm>
          <a:off x="71438" y="142852"/>
          <a:ext cx="8929718" cy="549844"/>
        </p:xfrm>
        <a:graphic>
          <a:graphicData uri="http://schemas.openxmlformats.org/drawingml/2006/table">
            <a:tbl>
              <a:tblPr firstRow="1" bandRow="1"/>
              <a:tblGrid>
                <a:gridCol w="540122">
                  <a:extLst>
                    <a:ext uri="{9D8B030D-6E8A-4147-A177-3AD203B41FA5}">
                      <a16:colId xmlns:a16="http://schemas.microsoft.com/office/drawing/2014/main" xmlns="" val="20000"/>
                    </a:ext>
                  </a:extLst>
                </a:gridCol>
                <a:gridCol w="8389596">
                  <a:extLst>
                    <a:ext uri="{9D8B030D-6E8A-4147-A177-3AD203B41FA5}">
                      <a16:colId xmlns:a16="http://schemas.microsoft.com/office/drawing/2014/main" xmlns="" val="20001"/>
                    </a:ext>
                  </a:extLst>
                </a:gridCol>
              </a:tblGrid>
              <a:tr h="549844">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r>
                        <a:rPr lang="fr-FR" sz="2300" dirty="0" smtClean="0">
                          <a:solidFill>
                            <a:schemeClr val="tx1"/>
                          </a:solidFill>
                        </a:rPr>
                        <a:t> </a:t>
                      </a:r>
                      <a:endParaRPr lang="fr-FR" sz="23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lvl="0" algn="r" rtl="1">
                        <a:spcBef>
                          <a:spcPct val="0"/>
                        </a:spcBef>
                        <a:defRPr/>
                      </a:pPr>
                      <a:r>
                        <a:rPr lang="ar-TN" altLang="fr-FR" sz="2800" b="1" kern="0" dirty="0" smtClean="0">
                          <a:solidFill>
                            <a:srgbClr val="1F497D">
                              <a:hueOff val="0"/>
                              <a:satOff val="0"/>
                              <a:lumOff val="0"/>
                              <a:alphaOff val="0"/>
                            </a:srgbClr>
                          </a:solidFill>
                        </a:rPr>
                        <a:t>معايير الانضمام ل</a:t>
                      </a:r>
                      <a:r>
                        <a:rPr kumimoji="0" lang="ar-SA" altLang="fr-FR"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مبادرة </a:t>
                      </a:r>
                      <a:r>
                        <a:rPr kumimoji="0" lang="ar-TN" altLang="fr-FR"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شراكة الحكومة المفتوحة</a:t>
                      </a:r>
                      <a:endParaRPr kumimoji="0" lang="fr-FR" altLang="fr-FR"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3" name="Image 2"/>
          <p:cNvPicPr>
            <a:picLocks noChangeAspect="1"/>
          </p:cNvPicPr>
          <p:nvPr/>
        </p:nvPicPr>
        <p:blipFill>
          <a:blip r:embed="rId4"/>
          <a:stretch>
            <a:fillRect/>
          </a:stretch>
        </p:blipFill>
        <p:spPr>
          <a:xfrm>
            <a:off x="71438" y="4927265"/>
            <a:ext cx="9030947" cy="792088"/>
          </a:xfrm>
          <a:prstGeom prst="rect">
            <a:avLst/>
          </a:prstGeom>
        </p:spPr>
      </p:pic>
      <p:sp>
        <p:nvSpPr>
          <p:cNvPr id="5" name="ZoneTexte 4"/>
          <p:cNvSpPr txBox="1"/>
          <p:nvPr/>
        </p:nvSpPr>
        <p:spPr>
          <a:xfrm>
            <a:off x="95102" y="6237312"/>
            <a:ext cx="6336704" cy="307777"/>
          </a:xfrm>
          <a:prstGeom prst="rect">
            <a:avLst/>
          </a:prstGeom>
          <a:noFill/>
        </p:spPr>
        <p:txBody>
          <a:bodyPr wrap="square" rtlCol="0">
            <a:spAutoFit/>
          </a:bodyPr>
          <a:lstStyle/>
          <a:p>
            <a:r>
              <a:rPr lang="fr-FR" sz="1400" dirty="0" smtClean="0"/>
              <a:t>Source: 2010-2018 OGP Eligibility Database (Published July 2019)</a:t>
            </a:r>
            <a:endParaRPr lang="fr-FR" sz="1400" dirty="0"/>
          </a:p>
        </p:txBody>
      </p:sp>
    </p:spTree>
    <p:extLst>
      <p:ext uri="{BB962C8B-B14F-4D97-AF65-F5344CB8AC3E}">
        <p14:creationId xmlns:p14="http://schemas.microsoft.com/office/powerpoint/2010/main" val="607189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pengovpartnership.org/sites/default/files/Screen%20Shot%202014-01-14%20at%2011.44.52%20AM.png"/>
          <p:cNvPicPr>
            <a:picLocks noChangeAspect="1" noChangeArrowheads="1"/>
          </p:cNvPicPr>
          <p:nvPr/>
        </p:nvPicPr>
        <p:blipFill>
          <a:blip r:embed="rId2"/>
          <a:srcRect/>
          <a:stretch>
            <a:fillRect/>
          </a:stretch>
        </p:blipFill>
        <p:spPr bwMode="auto">
          <a:xfrm>
            <a:off x="251520" y="1124744"/>
            <a:ext cx="8572560" cy="5568150"/>
          </a:xfrm>
          <a:prstGeom prst="rect">
            <a:avLst/>
          </a:prstGeom>
          <a:noFill/>
          <a:ln w="9525">
            <a:solidFill>
              <a:schemeClr val="bg2">
                <a:lumMod val="50000"/>
              </a:schemeClr>
            </a:solidFill>
            <a:miter lim="800000"/>
            <a:headEnd/>
            <a:tailEnd/>
          </a:ln>
        </p:spPr>
      </p:pic>
      <p:graphicFrame>
        <p:nvGraphicFramePr>
          <p:cNvPr id="3" name="Tableau 2"/>
          <p:cNvGraphicFramePr>
            <a:graphicFrameLocks noGrp="1"/>
          </p:cNvGraphicFramePr>
          <p:nvPr>
            <p:extLst/>
          </p:nvPr>
        </p:nvGraphicFramePr>
        <p:xfrm>
          <a:off x="107504" y="116632"/>
          <a:ext cx="8928992" cy="518160"/>
        </p:xfrm>
        <a:graphic>
          <a:graphicData uri="http://schemas.openxmlformats.org/drawingml/2006/table">
            <a:tbl>
              <a:tblPr firstRow="1" bandRow="1"/>
              <a:tblGrid>
                <a:gridCol w="576064">
                  <a:extLst>
                    <a:ext uri="{9D8B030D-6E8A-4147-A177-3AD203B41FA5}">
                      <a16:colId xmlns:a16="http://schemas.microsoft.com/office/drawing/2014/main" xmlns="" val="20000"/>
                    </a:ext>
                  </a:extLst>
                </a:gridCol>
                <a:gridCol w="8352928">
                  <a:extLst>
                    <a:ext uri="{9D8B030D-6E8A-4147-A177-3AD203B41FA5}">
                      <a16:colId xmlns:a16="http://schemas.microsoft.com/office/drawing/2014/main" xmlns="" val="20001"/>
                    </a:ext>
                  </a:extLst>
                </a:gridCol>
              </a:tblGrid>
              <a:tr h="477836">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0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800" b="1" kern="0" dirty="0" smtClean="0">
                          <a:solidFill>
                            <a:srgbClr val="002776"/>
                          </a:solidFill>
                          <a:latin typeface="Arial"/>
                          <a:ea typeface="+mn-ea"/>
                          <a:cs typeface="+mn-cs"/>
                        </a:rPr>
                        <a:t>تونس ومسار الإعداد للانضمام لمبادرة شراكة الحكومة المفتوحة </a:t>
                      </a:r>
                      <a:endParaRPr lang="fr-FR" altLang="fr-FR" sz="2800" b="1" kern="0" dirty="0" smtClean="0">
                        <a:solidFill>
                          <a:srgbClr val="002776"/>
                        </a:solidFill>
                        <a:latin typeface="Arial"/>
                        <a:ea typeface="+mn-ea"/>
                        <a:cs typeface="+mn-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 name="ZoneTexte 3"/>
          <p:cNvSpPr txBox="1"/>
          <p:nvPr/>
        </p:nvSpPr>
        <p:spPr>
          <a:xfrm>
            <a:off x="2771800" y="703668"/>
            <a:ext cx="3384376" cy="369332"/>
          </a:xfrm>
          <a:prstGeom prst="rect">
            <a:avLst/>
          </a:prstGeom>
          <a:noFill/>
        </p:spPr>
        <p:txBody>
          <a:bodyPr wrap="square" rtlCol="0">
            <a:spAutoFit/>
          </a:bodyPr>
          <a:lstStyle/>
          <a:p>
            <a:pPr algn="ctr"/>
            <a:r>
              <a:rPr lang="ar-TN" b="1" dirty="0" smtClean="0"/>
              <a:t>المراسلة الرسمية لطلب الانضمام</a:t>
            </a:r>
            <a:endParaRPr lang="fr-FR" b="1" dirty="0"/>
          </a:p>
        </p:txBody>
      </p:sp>
    </p:spTree>
    <p:extLst>
      <p:ext uri="{BB962C8B-B14F-4D97-AF65-F5344CB8AC3E}">
        <p14:creationId xmlns:p14="http://schemas.microsoft.com/office/powerpoint/2010/main" val="2533249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268416"/>
            <a:ext cx="8905875" cy="453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e la date 1"/>
          <p:cNvSpPr>
            <a:spLocks noGrp="1"/>
          </p:cNvSpPr>
          <p:nvPr>
            <p:ph type="dt" sz="half" idx="10"/>
          </p:nvPr>
        </p:nvSpPr>
        <p:spPr>
          <a:xfrm>
            <a:off x="457200" y="6356390"/>
            <a:ext cx="2133600" cy="365125"/>
          </a:xfrm>
        </p:spPr>
        <p:txBody>
          <a:bodyPr/>
          <a:lstStyle/>
          <a:p>
            <a:fld id="{CF6B8D10-7D19-477B-A374-C1BA598CDF05}" type="datetime1">
              <a:rPr lang="fr-FR" smtClean="0"/>
              <a:pPr/>
              <a:t>25/10/2019</a:t>
            </a:fld>
            <a:endParaRPr lang="fr-FR"/>
          </a:p>
        </p:txBody>
      </p:sp>
      <p:sp>
        <p:nvSpPr>
          <p:cNvPr id="11" name="Espace réservé du numéro de diapositive 4"/>
          <p:cNvSpPr>
            <a:spLocks noGrp="1"/>
          </p:cNvSpPr>
          <p:nvPr>
            <p:ph type="sldNum" sz="quarter" idx="12"/>
          </p:nvPr>
        </p:nvSpPr>
        <p:spPr>
          <a:xfrm>
            <a:off x="6553200" y="6356390"/>
            <a:ext cx="2133600" cy="365125"/>
          </a:xfrm>
        </p:spPr>
        <p:txBody>
          <a:bodyPr/>
          <a:lstStyle/>
          <a:p>
            <a:fld id="{89683ABB-74D5-4EFE-9E82-89456AB8E128}" type="slidenum">
              <a:rPr lang="fr-FR" smtClean="0"/>
              <a:pPr/>
              <a:t>15</a:t>
            </a:fld>
            <a:endParaRPr lang="fr-FR"/>
          </a:p>
        </p:txBody>
      </p:sp>
      <p:graphicFrame>
        <p:nvGraphicFramePr>
          <p:cNvPr id="12" name="Tableau 11"/>
          <p:cNvGraphicFramePr>
            <a:graphicFrameLocks noGrp="1"/>
          </p:cNvGraphicFramePr>
          <p:nvPr>
            <p:extLst/>
          </p:nvPr>
        </p:nvGraphicFramePr>
        <p:xfrm>
          <a:off x="71438" y="116632"/>
          <a:ext cx="8929718" cy="518160"/>
        </p:xfrm>
        <a:graphic>
          <a:graphicData uri="http://schemas.openxmlformats.org/drawingml/2006/table">
            <a:tbl>
              <a:tblPr firstRow="1" bandRow="1"/>
              <a:tblGrid>
                <a:gridCol w="612130">
                  <a:extLst>
                    <a:ext uri="{9D8B030D-6E8A-4147-A177-3AD203B41FA5}">
                      <a16:colId xmlns:a16="http://schemas.microsoft.com/office/drawing/2014/main" xmlns="" val="20000"/>
                    </a:ext>
                  </a:extLst>
                </a:gridCol>
                <a:gridCol w="8317588">
                  <a:extLst>
                    <a:ext uri="{9D8B030D-6E8A-4147-A177-3AD203B41FA5}">
                      <a16:colId xmlns:a16="http://schemas.microsoft.com/office/drawing/2014/main" xmlns="" val="20001"/>
                    </a:ext>
                  </a:extLst>
                </a:gridCol>
              </a:tblGrid>
              <a:tr h="504056">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r>
                        <a:rPr lang="fr-FR" sz="2300" dirty="0" smtClean="0">
                          <a:solidFill>
                            <a:schemeClr val="tx1"/>
                          </a:solidFill>
                        </a:rPr>
                        <a:t> </a:t>
                      </a:r>
                      <a:endParaRPr lang="fr-FR" sz="23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lvl="0" algn="r" rtl="1">
                        <a:spcBef>
                          <a:spcPct val="0"/>
                        </a:spcBef>
                      </a:pPr>
                      <a:r>
                        <a:rPr lang="ar-TN" altLang="fr-FR" sz="2800" b="1" dirty="0" smtClean="0">
                          <a:solidFill>
                            <a:srgbClr val="1F497D">
                              <a:hueOff val="0"/>
                              <a:satOff val="0"/>
                              <a:lumOff val="0"/>
                              <a:alphaOff val="0"/>
                            </a:srgbClr>
                          </a:solidFill>
                        </a:rPr>
                        <a:t>انضمت تونس لمبادرة شراكة الحكومة المفتوحة في 14 </a:t>
                      </a:r>
                      <a:r>
                        <a:rPr lang="ar-TN" altLang="fr-FR" sz="2800" b="1" dirty="0" err="1" smtClean="0">
                          <a:solidFill>
                            <a:srgbClr val="1F497D">
                              <a:hueOff val="0"/>
                              <a:satOff val="0"/>
                              <a:lumOff val="0"/>
                              <a:alphaOff val="0"/>
                            </a:srgbClr>
                          </a:solidFill>
                        </a:rPr>
                        <a:t>جانفي</a:t>
                      </a:r>
                      <a:r>
                        <a:rPr lang="ar-TN" altLang="fr-FR" sz="2800" b="1" dirty="0" smtClean="0">
                          <a:solidFill>
                            <a:srgbClr val="1F497D">
                              <a:hueOff val="0"/>
                              <a:satOff val="0"/>
                              <a:lumOff val="0"/>
                              <a:alphaOff val="0"/>
                            </a:srgbClr>
                          </a:solidFill>
                        </a:rPr>
                        <a:t> 2014</a:t>
                      </a:r>
                      <a:endParaRPr lang="fr-FR" altLang="fr-FR" sz="2800" b="1" dirty="0">
                        <a:solidFill>
                          <a:srgbClr val="1F497D">
                            <a:hueOff val="0"/>
                            <a:satOff val="0"/>
                            <a:lumOff val="0"/>
                            <a:alphaOff val="0"/>
                          </a:srgbClr>
                        </a:solidFill>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264660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71438" y="142852"/>
          <a:ext cx="8929718" cy="549844"/>
        </p:xfrm>
        <a:graphic>
          <a:graphicData uri="http://schemas.openxmlformats.org/drawingml/2006/table">
            <a:tbl>
              <a:tblPr firstRow="1" bandRow="1"/>
              <a:tblGrid>
                <a:gridCol w="540122">
                  <a:extLst>
                    <a:ext uri="{9D8B030D-6E8A-4147-A177-3AD203B41FA5}">
                      <a16:colId xmlns:a16="http://schemas.microsoft.com/office/drawing/2014/main" xmlns="" val="20000"/>
                    </a:ext>
                  </a:extLst>
                </a:gridCol>
                <a:gridCol w="8389596">
                  <a:extLst>
                    <a:ext uri="{9D8B030D-6E8A-4147-A177-3AD203B41FA5}">
                      <a16:colId xmlns:a16="http://schemas.microsoft.com/office/drawing/2014/main" xmlns="" val="20001"/>
                    </a:ext>
                  </a:extLst>
                </a:gridCol>
              </a:tblGrid>
              <a:tr h="549844">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r>
                        <a:rPr lang="fr-FR" sz="2300" dirty="0" smtClean="0">
                          <a:solidFill>
                            <a:schemeClr val="tx1"/>
                          </a:solidFill>
                        </a:rPr>
                        <a:t> </a:t>
                      </a:r>
                      <a:endParaRPr lang="fr-FR" sz="23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r" rtl="1"/>
                      <a:r>
                        <a:rPr lang="ar-TN" sz="2800" b="1" kern="0" dirty="0" smtClean="0">
                          <a:solidFill>
                            <a:srgbClr val="002776"/>
                          </a:solidFill>
                          <a:latin typeface="Arial"/>
                          <a:ea typeface="+mj-ea"/>
                          <a:cs typeface="+mj-cs"/>
                        </a:rPr>
                        <a:t> </a:t>
                      </a:r>
                      <a:r>
                        <a:rPr kumimoji="0" lang="ar-SA" altLang="fr-FR"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مبادرة </a:t>
                      </a:r>
                      <a:r>
                        <a:rPr lang="ar-TN" sz="2800" b="1" kern="0" dirty="0" smtClean="0">
                          <a:solidFill>
                            <a:srgbClr val="002776"/>
                          </a:solidFill>
                          <a:latin typeface="Arial"/>
                          <a:ea typeface="+mj-ea"/>
                          <a:cs typeface="+mj-cs"/>
                        </a:rPr>
                        <a:t>شراكة الحكومة المفتوحة</a:t>
                      </a:r>
                      <a:endParaRPr lang="fr-FR" sz="2800" b="1" kern="0" dirty="0">
                        <a:solidFill>
                          <a:srgbClr val="002776"/>
                        </a:solidFill>
                        <a:latin typeface="Arial"/>
                        <a:ea typeface="+mj-ea"/>
                        <a:cs typeface="+mj-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 name="Rectangle 3"/>
          <p:cNvSpPr/>
          <p:nvPr/>
        </p:nvSpPr>
        <p:spPr>
          <a:xfrm>
            <a:off x="107504" y="6536377"/>
            <a:ext cx="6912768" cy="276999"/>
          </a:xfrm>
          <a:prstGeom prst="rect">
            <a:avLst/>
          </a:prstGeom>
        </p:spPr>
        <p:txBody>
          <a:bodyPr wrap="square">
            <a:spAutoFit/>
          </a:bodyPr>
          <a:lstStyle/>
          <a:p>
            <a:r>
              <a:rPr lang="fr-FR" sz="1200" dirty="0">
                <a:hlinkClick r:id="rId2"/>
              </a:rPr>
              <a:t>https://</a:t>
            </a:r>
            <a:r>
              <a:rPr lang="fr-FR" sz="1200" dirty="0" smtClean="0">
                <a:hlinkClick r:id="rId2"/>
              </a:rPr>
              <a:t>www.opengovpartnership.org/sites/default/files/OGP_CS-infographic_2018_FRA.pdf</a:t>
            </a:r>
            <a:r>
              <a:rPr lang="fr-FR" sz="1200" dirty="0" smtClean="0"/>
              <a:t>  </a:t>
            </a:r>
            <a:endParaRPr lang="fr-FR" sz="1200" dirty="0"/>
          </a:p>
        </p:txBody>
      </p:sp>
      <p:sp>
        <p:nvSpPr>
          <p:cNvPr id="5" name="Espace réservé de la date 8"/>
          <p:cNvSpPr>
            <a:spLocks noGrp="1"/>
          </p:cNvSpPr>
          <p:nvPr>
            <p:ph type="dt" sz="half" idx="10"/>
          </p:nvPr>
        </p:nvSpPr>
        <p:spPr>
          <a:xfrm>
            <a:off x="457200" y="6356350"/>
            <a:ext cx="2133600" cy="365125"/>
          </a:xfrm>
        </p:spPr>
        <p:txBody>
          <a:bodyPr/>
          <a:lstStyle/>
          <a:p>
            <a:fld id="{9B1DCF96-1496-4BA2-894B-54AFCF6E17E2}" type="datetime1">
              <a:rPr lang="fr-FR" smtClean="0"/>
              <a:pPr/>
              <a:t>25/10/2019</a:t>
            </a:fld>
            <a:endParaRPr lang="fr-FR" dirty="0"/>
          </a:p>
        </p:txBody>
      </p:sp>
      <p:sp>
        <p:nvSpPr>
          <p:cNvPr id="6" name="Espace réservé du numéro de diapositive 9"/>
          <p:cNvSpPr>
            <a:spLocks noGrp="1"/>
          </p:cNvSpPr>
          <p:nvPr>
            <p:ph type="sldNum" sz="quarter" idx="12"/>
          </p:nvPr>
        </p:nvSpPr>
        <p:spPr>
          <a:xfrm>
            <a:off x="6553200" y="6520259"/>
            <a:ext cx="2133600" cy="365125"/>
          </a:xfrm>
        </p:spPr>
        <p:txBody>
          <a:bodyPr/>
          <a:lstStyle/>
          <a:p>
            <a:fld id="{89683ABB-74D5-4EFE-9E82-89456AB8E128}" type="slidenum">
              <a:rPr lang="fr-FR" smtClean="0"/>
              <a:pPr/>
              <a:t>16</a:t>
            </a:fld>
            <a:endParaRPr lang="fr-FR" dirty="0"/>
          </a:p>
        </p:txBody>
      </p:sp>
      <p:pic>
        <p:nvPicPr>
          <p:cNvPr id="2" name="Image 1"/>
          <p:cNvPicPr>
            <a:picLocks noChangeAspect="1"/>
          </p:cNvPicPr>
          <p:nvPr/>
        </p:nvPicPr>
        <p:blipFill>
          <a:blip r:embed="rId3"/>
          <a:stretch>
            <a:fillRect/>
          </a:stretch>
        </p:blipFill>
        <p:spPr>
          <a:xfrm>
            <a:off x="1506751" y="1331727"/>
            <a:ext cx="6264696" cy="4392488"/>
          </a:xfrm>
          <a:prstGeom prst="rect">
            <a:avLst/>
          </a:prstGeom>
        </p:spPr>
      </p:pic>
      <p:sp>
        <p:nvSpPr>
          <p:cNvPr id="7" name="ZoneTexte 6"/>
          <p:cNvSpPr txBox="1"/>
          <p:nvPr/>
        </p:nvSpPr>
        <p:spPr>
          <a:xfrm>
            <a:off x="6660232" y="824097"/>
            <a:ext cx="2304256" cy="369332"/>
          </a:xfrm>
          <a:prstGeom prst="rect">
            <a:avLst/>
          </a:prstGeom>
          <a:noFill/>
        </p:spPr>
        <p:txBody>
          <a:bodyPr wrap="square" rtlCol="0">
            <a:spAutoFit/>
          </a:bodyPr>
          <a:lstStyle/>
          <a:p>
            <a:pPr algn="ctr"/>
            <a:r>
              <a:rPr lang="ar-TN" b="1" dirty="0" smtClean="0"/>
              <a:t>الحكومات العضوة</a:t>
            </a:r>
            <a:endParaRPr lang="fr-FR" b="1" dirty="0"/>
          </a:p>
        </p:txBody>
      </p:sp>
    </p:spTree>
    <p:extLst>
      <p:ext uri="{BB962C8B-B14F-4D97-AF65-F5344CB8AC3E}">
        <p14:creationId xmlns:p14="http://schemas.microsoft.com/office/powerpoint/2010/main" val="1726062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1520" y="889466"/>
            <a:ext cx="5040560" cy="5078312"/>
          </a:xfrm>
          <a:prstGeom prst="rect">
            <a:avLst/>
          </a:prstGeom>
        </p:spPr>
      </p:pic>
      <p:graphicFrame>
        <p:nvGraphicFramePr>
          <p:cNvPr id="3" name="Tableau 2"/>
          <p:cNvGraphicFramePr>
            <a:graphicFrameLocks noGrp="1"/>
          </p:cNvGraphicFramePr>
          <p:nvPr>
            <p:extLst/>
          </p:nvPr>
        </p:nvGraphicFramePr>
        <p:xfrm>
          <a:off x="71438" y="142852"/>
          <a:ext cx="8929718" cy="549844"/>
        </p:xfrm>
        <a:graphic>
          <a:graphicData uri="http://schemas.openxmlformats.org/drawingml/2006/table">
            <a:tbl>
              <a:tblPr firstRow="1" bandRow="1"/>
              <a:tblGrid>
                <a:gridCol w="540122">
                  <a:extLst>
                    <a:ext uri="{9D8B030D-6E8A-4147-A177-3AD203B41FA5}">
                      <a16:colId xmlns:a16="http://schemas.microsoft.com/office/drawing/2014/main" xmlns="" val="20000"/>
                    </a:ext>
                  </a:extLst>
                </a:gridCol>
                <a:gridCol w="8389596">
                  <a:extLst>
                    <a:ext uri="{9D8B030D-6E8A-4147-A177-3AD203B41FA5}">
                      <a16:colId xmlns:a16="http://schemas.microsoft.com/office/drawing/2014/main" xmlns="" val="20001"/>
                    </a:ext>
                  </a:extLst>
                </a:gridCol>
              </a:tblGrid>
              <a:tr h="549844">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r>
                        <a:rPr lang="fr-FR" sz="2300" dirty="0" smtClean="0">
                          <a:solidFill>
                            <a:schemeClr val="tx1"/>
                          </a:solidFill>
                        </a:rPr>
                        <a:t> </a:t>
                      </a:r>
                      <a:endParaRPr lang="fr-FR" sz="23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r" rtl="1"/>
                      <a:r>
                        <a:rPr lang="ar-TN" sz="2800" b="1" kern="0" dirty="0" smtClean="0">
                          <a:solidFill>
                            <a:srgbClr val="002776"/>
                          </a:solidFill>
                          <a:latin typeface="Arial"/>
                          <a:ea typeface="+mj-ea"/>
                          <a:cs typeface="+mj-cs"/>
                        </a:rPr>
                        <a:t> </a:t>
                      </a:r>
                      <a:r>
                        <a:rPr kumimoji="0" lang="ar-SA" altLang="fr-FR"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مبادرة </a:t>
                      </a:r>
                      <a:r>
                        <a:rPr lang="ar-TN" sz="2800" b="1" kern="0" dirty="0" smtClean="0">
                          <a:solidFill>
                            <a:srgbClr val="002776"/>
                          </a:solidFill>
                          <a:latin typeface="Arial"/>
                          <a:ea typeface="+mj-ea"/>
                          <a:cs typeface="+mj-cs"/>
                        </a:rPr>
                        <a:t>شراكة الحكومة المفتوحة</a:t>
                      </a:r>
                      <a:endParaRPr lang="fr-FR" sz="2800" b="1" kern="0" dirty="0">
                        <a:solidFill>
                          <a:srgbClr val="002776"/>
                        </a:solidFill>
                        <a:latin typeface="Arial"/>
                        <a:ea typeface="+mj-ea"/>
                        <a:cs typeface="+mj-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 name="ZoneTexte 3"/>
          <p:cNvSpPr txBox="1"/>
          <p:nvPr/>
        </p:nvSpPr>
        <p:spPr>
          <a:xfrm>
            <a:off x="5580112" y="908720"/>
            <a:ext cx="3421044" cy="5078313"/>
          </a:xfrm>
          <a:prstGeom prst="rect">
            <a:avLst/>
          </a:prstGeom>
          <a:noFill/>
        </p:spPr>
        <p:txBody>
          <a:bodyPr wrap="square" rtlCol="0">
            <a:spAutoFit/>
          </a:bodyPr>
          <a:lstStyle/>
          <a:p>
            <a:pPr algn="ctr"/>
            <a:r>
              <a:rPr lang="ar-TN" b="1" dirty="0" smtClean="0"/>
              <a:t>البلديات/الجماعات المحلية العضوة</a:t>
            </a:r>
            <a:endParaRPr lang="fr-FR" b="1" dirty="0" smtClean="0"/>
          </a:p>
          <a:p>
            <a:pPr marL="285750" indent="-285750" algn="r" rtl="1">
              <a:buFont typeface="Wingdings" panose="05000000000000000000" pitchFamily="2" charset="2"/>
              <a:buChar char="ü"/>
            </a:pPr>
            <a:r>
              <a:rPr lang="ar-TN" b="1" dirty="0" smtClean="0">
                <a:solidFill>
                  <a:schemeClr val="tx2"/>
                </a:solidFill>
              </a:rPr>
              <a:t>معايير الانضمام الدنيا: </a:t>
            </a:r>
          </a:p>
          <a:p>
            <a:pPr lvl="1" algn="just" rtl="1"/>
            <a:r>
              <a:rPr lang="ar-TN" dirty="0" smtClean="0"/>
              <a:t>- عدد </a:t>
            </a:r>
            <a:r>
              <a:rPr lang="ar-TN" dirty="0"/>
              <a:t>السكان: </a:t>
            </a:r>
            <a:r>
              <a:rPr lang="ar-TN" b="1" dirty="0"/>
              <a:t>250 الف ساكن </a:t>
            </a:r>
            <a:r>
              <a:rPr lang="ar-TN" dirty="0"/>
              <a:t>على الأقل،</a:t>
            </a:r>
          </a:p>
          <a:p>
            <a:pPr marL="742950" lvl="1" indent="-285750" algn="just" rtl="1">
              <a:buFontTx/>
              <a:buChar char="-"/>
            </a:pPr>
            <a:r>
              <a:rPr lang="ar-TN" dirty="0" smtClean="0"/>
              <a:t>أن تكون البلدية/الجماعة المحلية منتمية لدولة عضوة بشراكة الحكومة المفتوحة.</a:t>
            </a:r>
          </a:p>
          <a:p>
            <a:pPr lvl="1" algn="just" rtl="1"/>
            <a:endParaRPr lang="ar-TN" dirty="0" smtClean="0"/>
          </a:p>
          <a:p>
            <a:pPr marL="285750" lvl="1" indent="-285750" algn="r" rtl="1">
              <a:buFont typeface="Wingdings" panose="05000000000000000000" pitchFamily="2" charset="2"/>
              <a:buChar char="ü"/>
            </a:pPr>
            <a:r>
              <a:rPr lang="ar-TN" b="1" dirty="0">
                <a:solidFill>
                  <a:schemeClr val="tx2"/>
                </a:solidFill>
              </a:rPr>
              <a:t>إجراءات الانضمام: </a:t>
            </a:r>
          </a:p>
          <a:p>
            <a:pPr lvl="1" algn="just" rtl="1"/>
            <a:r>
              <a:rPr lang="ar-TN" dirty="0"/>
              <a:t>- توجيه طلب </a:t>
            </a:r>
            <a:r>
              <a:rPr lang="ar-TN" dirty="0" smtClean="0"/>
              <a:t>الانضمام </a:t>
            </a:r>
            <a:r>
              <a:rPr lang="ar-TN" dirty="0"/>
              <a:t>للجنة قيادة شراكة الحكومة المفتوحة ممضاة من المسؤول </a:t>
            </a:r>
            <a:r>
              <a:rPr lang="ar-TN" dirty="0" smtClean="0"/>
              <a:t>السياسي الأول بالبلدية /الجماعة المحلية،</a:t>
            </a:r>
          </a:p>
          <a:p>
            <a:pPr lvl="1" algn="just" rtl="1"/>
            <a:r>
              <a:rPr lang="ar-TN" dirty="0" smtClean="0"/>
              <a:t>-  طلب الانضمام يكون مصحوبا بمراسلات لدعم الملف من المجتمع المدني الناشط في الحدود الترابية للبلدية/ناشط في مجالات المتصلة بالحكومة المفتوحة.</a:t>
            </a:r>
            <a:endParaRPr lang="ar-TN" dirty="0"/>
          </a:p>
        </p:txBody>
      </p:sp>
    </p:spTree>
    <p:extLst>
      <p:ext uri="{BB962C8B-B14F-4D97-AF65-F5344CB8AC3E}">
        <p14:creationId xmlns:p14="http://schemas.microsoft.com/office/powerpoint/2010/main" val="2237833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7"/>
          <p:cNvSpPr>
            <a:spLocks noChangeArrowheads="1"/>
          </p:cNvSpPr>
          <p:nvPr/>
        </p:nvSpPr>
        <p:spPr bwMode="gray">
          <a:xfrm>
            <a:off x="457096" y="2143116"/>
            <a:ext cx="8258308" cy="1865322"/>
          </a:xfrm>
          <a:prstGeom prst="roundRect">
            <a:avLst>
              <a:gd name="adj" fmla="val 50000"/>
            </a:avLst>
          </a:prstGeom>
          <a:noFill/>
          <a:ln w="28575" algn="ctr">
            <a:solidFill>
              <a:schemeClr val="accent1">
                <a:lumMod val="40000"/>
                <a:lumOff val="60000"/>
              </a:schemeClr>
            </a:solidFill>
            <a:round/>
            <a:headEnd/>
            <a:tailEnd/>
          </a:ln>
          <a:effectLst/>
        </p:spPr>
        <p:txBody>
          <a:bodyPr wrap="none" anchor="ctr"/>
          <a:lstStyle/>
          <a:p>
            <a:pPr algn="ctr" rtl="1">
              <a:spcBef>
                <a:spcPct val="0"/>
              </a:spcBef>
            </a:pPr>
            <a:r>
              <a:rPr lang="ar-TN" altLang="fr-FR" sz="4000" b="1" dirty="0" smtClean="0">
                <a:solidFill>
                  <a:srgbClr val="336699"/>
                </a:solidFill>
                <a:latin typeface="Calibri" pitchFamily="34" charset="0"/>
              </a:rPr>
              <a:t>مبادرة </a:t>
            </a:r>
            <a:r>
              <a:rPr lang="ar-TN" sz="4000" b="1" dirty="0" smtClean="0">
                <a:solidFill>
                  <a:srgbClr val="336699"/>
                </a:solidFill>
                <a:latin typeface="Calibri" pitchFamily="34" charset="0"/>
              </a:rPr>
              <a:t>شراكة </a:t>
            </a:r>
            <a:r>
              <a:rPr lang="ar-TN" sz="4000" b="1" dirty="0">
                <a:solidFill>
                  <a:srgbClr val="336699"/>
                </a:solidFill>
                <a:latin typeface="Calibri" pitchFamily="34" charset="0"/>
              </a:rPr>
              <a:t>الحكومة </a:t>
            </a:r>
            <a:r>
              <a:rPr lang="ar-TN" sz="4000" b="1" dirty="0" smtClean="0">
                <a:solidFill>
                  <a:srgbClr val="336699"/>
                </a:solidFill>
                <a:latin typeface="Calibri" pitchFamily="34" charset="0"/>
              </a:rPr>
              <a:t>المفتوحة</a:t>
            </a:r>
          </a:p>
          <a:p>
            <a:pPr algn="ctr" rtl="1" eaLnBrk="0" hangingPunct="0"/>
            <a:r>
              <a:rPr lang="ar-TN" altLang="fr-FR" sz="3200" dirty="0" smtClean="0">
                <a:latin typeface="Calibri" pitchFamily="34" charset="0"/>
              </a:rPr>
              <a:t>تونس ومرحلة ما بعد الانضمام للمبادرة</a:t>
            </a:r>
            <a:endParaRPr lang="fr-FR" altLang="fr-FR" sz="3200" dirty="0">
              <a:latin typeface="Calibri" pitchFamily="34" charset="0"/>
            </a:endParaRPr>
          </a:p>
        </p:txBody>
      </p:sp>
      <p:sp>
        <p:nvSpPr>
          <p:cNvPr id="3" name="Espace réservé de la date 2"/>
          <p:cNvSpPr>
            <a:spLocks noGrp="1"/>
          </p:cNvSpPr>
          <p:nvPr>
            <p:ph type="dt" sz="half" idx="10"/>
          </p:nvPr>
        </p:nvSpPr>
        <p:spPr>
          <a:xfrm>
            <a:off x="457200" y="6356350"/>
            <a:ext cx="2133600" cy="365125"/>
          </a:xfrm>
        </p:spPr>
        <p:txBody>
          <a:bodyPr/>
          <a:lstStyle/>
          <a:p>
            <a:fld id="{53F772F2-3FAC-41BE-888D-CE31B944CEC9}" type="datetime1">
              <a:rPr lang="fr-FR" smtClean="0"/>
              <a:pPr/>
              <a:t>25/10/2019</a:t>
            </a:fld>
            <a:endParaRPr lang="fr-FR" dirty="0"/>
          </a:p>
        </p:txBody>
      </p:sp>
      <p:sp>
        <p:nvSpPr>
          <p:cNvPr id="4" name="Espace réservé du numéro de diapositive 3"/>
          <p:cNvSpPr>
            <a:spLocks noGrp="1"/>
          </p:cNvSpPr>
          <p:nvPr>
            <p:ph type="sldNum" sz="quarter" idx="12"/>
          </p:nvPr>
        </p:nvSpPr>
        <p:spPr>
          <a:xfrm>
            <a:off x="6553200" y="6356350"/>
            <a:ext cx="2133600" cy="365125"/>
          </a:xfrm>
        </p:spPr>
        <p:txBody>
          <a:bodyPr/>
          <a:lstStyle/>
          <a:p>
            <a:fld id="{3B368C6D-CC80-4E1C-9321-4D2358ADCDE5}" type="slidenum">
              <a:rPr lang="fr-FR" smtClean="0"/>
              <a:pPr/>
              <a:t>18</a:t>
            </a:fld>
            <a:endParaRPr lang="fr-FR"/>
          </a:p>
        </p:txBody>
      </p:sp>
      <p:pic>
        <p:nvPicPr>
          <p:cNvPr id="5" name="Image 4" descr="logo ogp"/>
          <p:cNvPicPr/>
          <p:nvPr/>
        </p:nvPicPr>
        <p:blipFill>
          <a:blip r:embed="rId2">
            <a:extLst>
              <a:ext uri="{28A0092B-C50C-407E-A947-70E740481C1C}">
                <a14:useLocalDpi xmlns:a14="http://schemas.microsoft.com/office/drawing/2010/main" val="0"/>
              </a:ext>
            </a:extLst>
          </a:blip>
          <a:srcRect/>
          <a:stretch>
            <a:fillRect/>
          </a:stretch>
        </p:blipFill>
        <p:spPr bwMode="auto">
          <a:xfrm>
            <a:off x="429510" y="4437112"/>
            <a:ext cx="1838326" cy="1605472"/>
          </a:xfrm>
          <a:prstGeom prst="rect">
            <a:avLst/>
          </a:prstGeom>
          <a:noFill/>
          <a:ln>
            <a:noFill/>
          </a:ln>
        </p:spPr>
      </p:pic>
    </p:spTree>
    <p:extLst>
      <p:ext uri="{BB962C8B-B14F-4D97-AF65-F5344CB8AC3E}">
        <p14:creationId xmlns:p14="http://schemas.microsoft.com/office/powerpoint/2010/main" val="1664048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2773881779"/>
              </p:ext>
            </p:extLst>
          </p:nvPr>
        </p:nvGraphicFramePr>
        <p:xfrm>
          <a:off x="323528" y="928670"/>
          <a:ext cx="8640960" cy="559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au 3"/>
          <p:cNvGraphicFramePr>
            <a:graphicFrameLocks noGrp="1"/>
          </p:cNvGraphicFramePr>
          <p:nvPr>
            <p:extLst/>
          </p:nvPr>
        </p:nvGraphicFramePr>
        <p:xfrm>
          <a:off x="107504" y="106720"/>
          <a:ext cx="8928992" cy="518160"/>
        </p:xfrm>
        <a:graphic>
          <a:graphicData uri="http://schemas.openxmlformats.org/drawingml/2006/table">
            <a:tbl>
              <a:tblPr firstRow="1" bandRow="1"/>
              <a:tblGrid>
                <a:gridCol w="576064">
                  <a:extLst>
                    <a:ext uri="{9D8B030D-6E8A-4147-A177-3AD203B41FA5}">
                      <a16:colId xmlns:a16="http://schemas.microsoft.com/office/drawing/2014/main" xmlns="" val="20000"/>
                    </a:ext>
                  </a:extLst>
                </a:gridCol>
                <a:gridCol w="8352928">
                  <a:extLst>
                    <a:ext uri="{9D8B030D-6E8A-4147-A177-3AD203B41FA5}">
                      <a16:colId xmlns:a16="http://schemas.microsoft.com/office/drawing/2014/main" xmlns="" val="20001"/>
                    </a:ext>
                  </a:extLst>
                </a:gridCol>
              </a:tblGrid>
              <a:tr h="513967">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8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2800" b="1" kern="0" dirty="0" smtClean="0">
                          <a:solidFill>
                            <a:srgbClr val="002776"/>
                          </a:solidFill>
                          <a:latin typeface="Arial"/>
                          <a:ea typeface="+mj-ea"/>
                          <a:cs typeface="+mj-cs"/>
                        </a:rPr>
                        <a:t>برنامج شراكة الحكومة</a:t>
                      </a:r>
                      <a:r>
                        <a:rPr lang="fr-FR" sz="2800" b="1" kern="0" dirty="0" smtClean="0">
                          <a:solidFill>
                            <a:srgbClr val="002776"/>
                          </a:solidFill>
                          <a:latin typeface="Arial"/>
                          <a:ea typeface="+mj-ea"/>
                          <a:cs typeface="+mj-cs"/>
                        </a:rPr>
                        <a:t> </a:t>
                      </a:r>
                      <a:r>
                        <a:rPr lang="ar-SA" sz="2800" b="1" kern="0" dirty="0" smtClean="0">
                          <a:solidFill>
                            <a:srgbClr val="002776"/>
                          </a:solidFill>
                          <a:latin typeface="Arial"/>
                          <a:ea typeface="+mj-ea"/>
                          <a:cs typeface="+mj-cs"/>
                        </a:rPr>
                        <a:t>المفتوحة في تونس :  من 2014 إلى اليوم</a:t>
                      </a:r>
                      <a:endParaRPr lang="fr-FR" altLang="fr-FR" sz="2800" b="1" kern="0" dirty="0" smtClean="0">
                        <a:solidFill>
                          <a:srgbClr val="002776"/>
                        </a:solidFill>
                        <a:latin typeface="Arial"/>
                        <a:ea typeface="+mj-ea"/>
                        <a:cs typeface="+mj-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 name="Espace réservé de la date 8"/>
          <p:cNvSpPr>
            <a:spLocks noGrp="1"/>
          </p:cNvSpPr>
          <p:nvPr>
            <p:ph type="dt" sz="half" idx="10"/>
          </p:nvPr>
        </p:nvSpPr>
        <p:spPr>
          <a:xfrm>
            <a:off x="457200" y="6356350"/>
            <a:ext cx="2133600" cy="365125"/>
          </a:xfrm>
        </p:spPr>
        <p:txBody>
          <a:bodyPr/>
          <a:lstStyle/>
          <a:p>
            <a:fld id="{9B1DCF96-1496-4BA2-894B-54AFCF6E17E2}" type="datetime1">
              <a:rPr lang="fr-FR" smtClean="0">
                <a:solidFill>
                  <a:prstClr val="black">
                    <a:tint val="75000"/>
                  </a:prstClr>
                </a:solidFill>
              </a:rPr>
              <a:pPr/>
              <a:t>25/10/2019</a:t>
            </a:fld>
            <a:endParaRPr lang="fr-FR">
              <a:solidFill>
                <a:prstClr val="black">
                  <a:tint val="75000"/>
                </a:prstClr>
              </a:solidFill>
            </a:endParaRPr>
          </a:p>
        </p:txBody>
      </p:sp>
      <p:sp>
        <p:nvSpPr>
          <p:cNvPr id="6" name="Espace réservé du numéro de diapositive 9"/>
          <p:cNvSpPr>
            <a:spLocks noGrp="1"/>
          </p:cNvSpPr>
          <p:nvPr>
            <p:ph type="sldNum" sz="quarter" idx="12"/>
          </p:nvPr>
        </p:nvSpPr>
        <p:spPr>
          <a:xfrm>
            <a:off x="6553200" y="6356350"/>
            <a:ext cx="2133600" cy="365125"/>
          </a:xfrm>
        </p:spPr>
        <p:txBody>
          <a:bodyPr/>
          <a:lstStyle/>
          <a:p>
            <a:fld id="{89683ABB-74D5-4EFE-9E82-89456AB8E128}" type="slidenum">
              <a:rPr lang="fr-FR" smtClean="0">
                <a:solidFill>
                  <a:prstClr val="black">
                    <a:tint val="75000"/>
                  </a:prstClr>
                </a:solidFill>
              </a:rPr>
              <a:pPr/>
              <a:t>19</a:t>
            </a:fld>
            <a:endParaRPr lang="fr-FR" dirty="0">
              <a:solidFill>
                <a:prstClr val="black">
                  <a:tint val="75000"/>
                </a:prstClr>
              </a:solidFill>
            </a:endParaRPr>
          </a:p>
        </p:txBody>
      </p:sp>
      <p:sp>
        <p:nvSpPr>
          <p:cNvPr id="2" name="Rectangle 1"/>
          <p:cNvSpPr/>
          <p:nvPr/>
        </p:nvSpPr>
        <p:spPr>
          <a:xfrm>
            <a:off x="179512" y="4962654"/>
            <a:ext cx="1584176" cy="769441"/>
          </a:xfrm>
          <a:prstGeom prst="rect">
            <a:avLst/>
          </a:prstGeom>
        </p:spPr>
        <p:txBody>
          <a:bodyPr wrap="square">
            <a:spAutoFit/>
          </a:bodyPr>
          <a:lstStyle/>
          <a:p>
            <a:pPr lvl="0"/>
            <a:r>
              <a:rPr lang="ar-SA" sz="2200" b="1" dirty="0" smtClean="0">
                <a:solidFill>
                  <a:schemeClr val="accent6">
                    <a:lumMod val="50000"/>
                  </a:schemeClr>
                </a:solidFill>
              </a:rPr>
              <a:t>14 </a:t>
            </a:r>
            <a:r>
              <a:rPr lang="ar-SA" sz="2200" b="1" dirty="0" err="1" smtClean="0">
                <a:solidFill>
                  <a:schemeClr val="accent6">
                    <a:lumMod val="50000"/>
                  </a:schemeClr>
                </a:solidFill>
              </a:rPr>
              <a:t>جانفي</a:t>
            </a:r>
            <a:r>
              <a:rPr lang="ar-SA" sz="2200" b="1" dirty="0" smtClean="0">
                <a:solidFill>
                  <a:schemeClr val="accent6">
                    <a:lumMod val="50000"/>
                  </a:schemeClr>
                </a:solidFill>
              </a:rPr>
              <a:t> 2014</a:t>
            </a:r>
            <a:endParaRPr lang="fr-FR" sz="2200" b="1" dirty="0">
              <a:solidFill>
                <a:schemeClr val="accent6">
                  <a:lumMod val="50000"/>
                </a:schemeClr>
              </a:solidFill>
            </a:endParaRPr>
          </a:p>
        </p:txBody>
      </p:sp>
      <p:sp>
        <p:nvSpPr>
          <p:cNvPr id="7" name="Rectangle 6"/>
          <p:cNvSpPr/>
          <p:nvPr/>
        </p:nvSpPr>
        <p:spPr>
          <a:xfrm>
            <a:off x="1071538" y="3214686"/>
            <a:ext cx="1571636" cy="769441"/>
          </a:xfrm>
          <a:prstGeom prst="rect">
            <a:avLst/>
          </a:prstGeom>
        </p:spPr>
        <p:txBody>
          <a:bodyPr wrap="square">
            <a:spAutoFit/>
          </a:bodyPr>
          <a:lstStyle/>
          <a:p>
            <a:pPr lvl="0" algn="ctr"/>
            <a:r>
              <a:rPr lang="ar-SA" sz="2200" b="1" dirty="0" err="1" smtClean="0">
                <a:solidFill>
                  <a:schemeClr val="accent6">
                    <a:lumMod val="50000"/>
                  </a:schemeClr>
                </a:solidFill>
              </a:rPr>
              <a:t>ماي</a:t>
            </a:r>
            <a:r>
              <a:rPr lang="ar-SA" sz="2200" b="1" dirty="0" smtClean="0">
                <a:solidFill>
                  <a:schemeClr val="accent6">
                    <a:lumMod val="50000"/>
                  </a:schemeClr>
                </a:solidFill>
              </a:rPr>
              <a:t> 2014 ــ أوت 2016</a:t>
            </a:r>
            <a:endParaRPr lang="fr-FR" sz="2200" b="1" dirty="0">
              <a:solidFill>
                <a:schemeClr val="accent6">
                  <a:lumMod val="50000"/>
                </a:schemeClr>
              </a:solidFill>
            </a:endParaRPr>
          </a:p>
        </p:txBody>
      </p:sp>
      <p:sp>
        <p:nvSpPr>
          <p:cNvPr id="8" name="Rectangle 7"/>
          <p:cNvSpPr/>
          <p:nvPr/>
        </p:nvSpPr>
        <p:spPr>
          <a:xfrm>
            <a:off x="3214678" y="1928802"/>
            <a:ext cx="1857388" cy="769441"/>
          </a:xfrm>
          <a:prstGeom prst="rect">
            <a:avLst/>
          </a:prstGeom>
        </p:spPr>
        <p:txBody>
          <a:bodyPr wrap="square">
            <a:spAutoFit/>
          </a:bodyPr>
          <a:lstStyle/>
          <a:p>
            <a:pPr lvl="0" algn="ctr"/>
            <a:r>
              <a:rPr lang="ar-SA" sz="2200" b="1" dirty="0" err="1" smtClean="0">
                <a:solidFill>
                  <a:schemeClr val="accent6">
                    <a:lumMod val="50000"/>
                  </a:schemeClr>
                </a:solidFill>
              </a:rPr>
              <a:t>ماي</a:t>
            </a:r>
            <a:r>
              <a:rPr lang="ar-SA" sz="2200" b="1" dirty="0" smtClean="0">
                <a:solidFill>
                  <a:schemeClr val="accent6">
                    <a:lumMod val="50000"/>
                  </a:schemeClr>
                </a:solidFill>
              </a:rPr>
              <a:t> 2016 ــ أوت 2018</a:t>
            </a:r>
            <a:endParaRPr lang="ar-SA" sz="2200" b="1" dirty="0">
              <a:solidFill>
                <a:schemeClr val="accent6">
                  <a:lumMod val="50000"/>
                </a:schemeClr>
              </a:solidFill>
            </a:endParaRPr>
          </a:p>
        </p:txBody>
      </p:sp>
      <p:sp>
        <p:nvSpPr>
          <p:cNvPr id="9" name="Rectangle 8"/>
          <p:cNvSpPr/>
          <p:nvPr/>
        </p:nvSpPr>
        <p:spPr>
          <a:xfrm>
            <a:off x="6008464" y="1357298"/>
            <a:ext cx="1635370" cy="769441"/>
          </a:xfrm>
          <a:prstGeom prst="rect">
            <a:avLst/>
          </a:prstGeom>
        </p:spPr>
        <p:txBody>
          <a:bodyPr wrap="square">
            <a:spAutoFit/>
          </a:bodyPr>
          <a:lstStyle/>
          <a:p>
            <a:pPr lvl="0"/>
            <a:r>
              <a:rPr lang="ar-SA" sz="2200" b="1" dirty="0" smtClean="0">
                <a:solidFill>
                  <a:schemeClr val="accent6">
                    <a:lumMod val="50000"/>
                  </a:schemeClr>
                </a:solidFill>
              </a:rPr>
              <a:t>مارس 2018 </a:t>
            </a:r>
            <a:endParaRPr lang="ar-TN" sz="2200" b="1" dirty="0" smtClean="0">
              <a:solidFill>
                <a:schemeClr val="accent6">
                  <a:lumMod val="50000"/>
                </a:schemeClr>
              </a:solidFill>
            </a:endParaRPr>
          </a:p>
          <a:p>
            <a:pPr lvl="0" algn="ctr"/>
            <a:r>
              <a:rPr lang="ar-SA" sz="2200" b="1" dirty="0" smtClean="0">
                <a:solidFill>
                  <a:schemeClr val="accent6">
                    <a:lumMod val="50000"/>
                  </a:schemeClr>
                </a:solidFill>
              </a:rPr>
              <a:t>ــ اليوم</a:t>
            </a:r>
            <a:endParaRPr lang="fr-FR" sz="2200" b="1" dirty="0">
              <a:solidFill>
                <a:schemeClr val="accent6">
                  <a:lumMod val="50000"/>
                </a:schemeClr>
              </a:solidFill>
            </a:endParaRPr>
          </a:p>
        </p:txBody>
      </p:sp>
    </p:spTree>
    <p:extLst>
      <p:ext uri="{BB962C8B-B14F-4D97-AF65-F5344CB8AC3E}">
        <p14:creationId xmlns:p14="http://schemas.microsoft.com/office/powerpoint/2010/main" val="3109017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2"/>
          <p:cNvSpPr txBox="1">
            <a:spLocks noChangeArrowheads="1"/>
          </p:cNvSpPr>
          <p:nvPr/>
        </p:nvSpPr>
        <p:spPr bwMode="auto">
          <a:xfrm>
            <a:off x="2579638" y="332656"/>
            <a:ext cx="34559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ar-TN" altLang="fr-FR" sz="4400" b="1" dirty="0">
                <a:solidFill>
                  <a:schemeClr val="tx2">
                    <a:lumMod val="75000"/>
                  </a:schemeClr>
                </a:solidFill>
              </a:rPr>
              <a:t>المحتــــوى</a:t>
            </a:r>
            <a:endParaRPr lang="fr-FR" altLang="fr-FR" sz="4400" b="1" dirty="0">
              <a:solidFill>
                <a:schemeClr val="tx2">
                  <a:lumMod val="75000"/>
                </a:schemeClr>
              </a:solidFill>
            </a:endParaRPr>
          </a:p>
        </p:txBody>
      </p:sp>
      <p:graphicFrame>
        <p:nvGraphicFramePr>
          <p:cNvPr id="2" name="Diagramme 1"/>
          <p:cNvGraphicFramePr/>
          <p:nvPr>
            <p:extLst>
              <p:ext uri="{D42A27DB-BD31-4B8C-83A1-F6EECF244321}">
                <p14:modId xmlns:p14="http://schemas.microsoft.com/office/powerpoint/2010/main" val="920878543"/>
              </p:ext>
            </p:extLst>
          </p:nvPr>
        </p:nvGraphicFramePr>
        <p:xfrm>
          <a:off x="1547664"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221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nvPr>
        </p:nvGraphicFramePr>
        <p:xfrm>
          <a:off x="-1116631" y="1415636"/>
          <a:ext cx="10267328" cy="600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3275856" y="2722710"/>
            <a:ext cx="893368" cy="738664"/>
          </a:xfrm>
          <a:prstGeom prst="rect">
            <a:avLst/>
          </a:prstGeom>
          <a:noFill/>
        </p:spPr>
        <p:txBody>
          <a:bodyPr wrap="square" rtlCol="0">
            <a:spAutoFit/>
          </a:bodyPr>
          <a:lstStyle/>
          <a:p>
            <a:pPr algn="ctr" rtl="1"/>
            <a:r>
              <a:rPr lang="ar-SA" sz="1200" b="1" dirty="0"/>
              <a:t>الحوكمة المحلية</a:t>
            </a:r>
            <a:endParaRPr lang="fr-FR" sz="1200" b="1" dirty="0"/>
          </a:p>
          <a:p>
            <a:pPr algn="ctr" rtl="1"/>
            <a:endParaRPr lang="fr-FR" dirty="0"/>
          </a:p>
        </p:txBody>
      </p:sp>
      <p:sp>
        <p:nvSpPr>
          <p:cNvPr id="4" name="ZoneTexte 3"/>
          <p:cNvSpPr txBox="1"/>
          <p:nvPr/>
        </p:nvSpPr>
        <p:spPr>
          <a:xfrm>
            <a:off x="4857752" y="1643050"/>
            <a:ext cx="1008917" cy="738664"/>
          </a:xfrm>
          <a:prstGeom prst="rect">
            <a:avLst/>
          </a:prstGeom>
          <a:noFill/>
        </p:spPr>
        <p:txBody>
          <a:bodyPr wrap="square" rtlCol="0">
            <a:spAutoFit/>
          </a:bodyPr>
          <a:lstStyle/>
          <a:p>
            <a:pPr algn="ctr"/>
            <a:r>
              <a:rPr lang="ar-SA" sz="1200" b="1" dirty="0"/>
              <a:t>الشفافية المالية والجبائية</a:t>
            </a:r>
            <a:endParaRPr lang="fr-FR" sz="1200" b="1" dirty="0"/>
          </a:p>
          <a:p>
            <a:pPr algn="ctr"/>
            <a:endParaRPr lang="fr-FR" dirty="0"/>
          </a:p>
        </p:txBody>
      </p:sp>
      <p:sp>
        <p:nvSpPr>
          <p:cNvPr id="5" name="ZoneTexte 4"/>
          <p:cNvSpPr txBox="1"/>
          <p:nvPr/>
        </p:nvSpPr>
        <p:spPr>
          <a:xfrm>
            <a:off x="4427984" y="2762445"/>
            <a:ext cx="751743" cy="461665"/>
          </a:xfrm>
          <a:prstGeom prst="rect">
            <a:avLst/>
          </a:prstGeom>
          <a:noFill/>
        </p:spPr>
        <p:txBody>
          <a:bodyPr wrap="square" rtlCol="0">
            <a:spAutoFit/>
          </a:bodyPr>
          <a:lstStyle/>
          <a:p>
            <a:pPr algn="ctr"/>
            <a:r>
              <a:rPr lang="ar-SA" sz="1200" b="1" dirty="0"/>
              <a:t>الديمقراطية التشاركية</a:t>
            </a:r>
            <a:endParaRPr lang="fr-FR" sz="1200" b="1" dirty="0"/>
          </a:p>
        </p:txBody>
      </p:sp>
      <p:sp>
        <p:nvSpPr>
          <p:cNvPr id="6" name="ZoneTexte 5"/>
          <p:cNvSpPr txBox="1"/>
          <p:nvPr/>
        </p:nvSpPr>
        <p:spPr>
          <a:xfrm>
            <a:off x="5220072" y="2566645"/>
            <a:ext cx="930316" cy="646331"/>
          </a:xfrm>
          <a:prstGeom prst="rect">
            <a:avLst/>
          </a:prstGeom>
          <a:noFill/>
        </p:spPr>
        <p:txBody>
          <a:bodyPr wrap="square" rtlCol="0">
            <a:spAutoFit/>
          </a:bodyPr>
          <a:lstStyle/>
          <a:p>
            <a:pPr algn="r" rtl="1"/>
            <a:r>
              <a:rPr lang="ar-SA" sz="1200" b="1" dirty="0"/>
              <a:t>الشفافية التشريعية والقضائية</a:t>
            </a:r>
            <a:endParaRPr lang="fr-FR" sz="1200" b="1" dirty="0"/>
          </a:p>
        </p:txBody>
      </p:sp>
      <p:sp>
        <p:nvSpPr>
          <p:cNvPr id="7" name="ZoneTexte 6"/>
          <p:cNvSpPr txBox="1"/>
          <p:nvPr/>
        </p:nvSpPr>
        <p:spPr>
          <a:xfrm>
            <a:off x="4788024" y="3585047"/>
            <a:ext cx="1008112" cy="646331"/>
          </a:xfrm>
          <a:prstGeom prst="rect">
            <a:avLst/>
          </a:prstGeom>
          <a:noFill/>
        </p:spPr>
        <p:txBody>
          <a:bodyPr wrap="square" rtlCol="0">
            <a:spAutoFit/>
          </a:bodyPr>
          <a:lstStyle/>
          <a:p>
            <a:pPr algn="ctr"/>
            <a:r>
              <a:rPr lang="ar-SA" sz="1200" b="1" dirty="0"/>
              <a:t>حوكمة التصرّف في الموارد الطبيعية </a:t>
            </a:r>
            <a:endParaRPr lang="fr-FR" sz="1200" b="1" dirty="0"/>
          </a:p>
        </p:txBody>
      </p:sp>
      <p:sp>
        <p:nvSpPr>
          <p:cNvPr id="8" name="ZoneTexte 7"/>
          <p:cNvSpPr txBox="1"/>
          <p:nvPr/>
        </p:nvSpPr>
        <p:spPr>
          <a:xfrm>
            <a:off x="3749907" y="3759423"/>
            <a:ext cx="1073689" cy="461665"/>
          </a:xfrm>
          <a:prstGeom prst="rect">
            <a:avLst/>
          </a:prstGeom>
          <a:noFill/>
        </p:spPr>
        <p:txBody>
          <a:bodyPr wrap="square" rtlCol="0">
            <a:spAutoFit/>
          </a:bodyPr>
          <a:lstStyle/>
          <a:p>
            <a:pPr algn="ctr" rtl="1"/>
            <a:r>
              <a:rPr lang="ar-SA" sz="1200" b="1" dirty="0"/>
              <a:t>شفافية الصفقات العمومية</a:t>
            </a:r>
            <a:endParaRPr lang="fr-FR" sz="1200" b="1" dirty="0"/>
          </a:p>
        </p:txBody>
      </p:sp>
      <p:sp>
        <p:nvSpPr>
          <p:cNvPr id="9" name="ZoneTexte 8"/>
          <p:cNvSpPr txBox="1"/>
          <p:nvPr/>
        </p:nvSpPr>
        <p:spPr>
          <a:xfrm>
            <a:off x="2771800" y="3713018"/>
            <a:ext cx="978107" cy="461665"/>
          </a:xfrm>
          <a:prstGeom prst="rect">
            <a:avLst/>
          </a:prstGeom>
          <a:noFill/>
        </p:spPr>
        <p:txBody>
          <a:bodyPr wrap="square" rtlCol="0">
            <a:spAutoFit/>
          </a:bodyPr>
          <a:lstStyle/>
          <a:p>
            <a:pPr algn="ctr"/>
            <a:r>
              <a:rPr lang="ar-SA" sz="1200" b="1" dirty="0"/>
              <a:t>شفافية أعمال هياكل الرقابة </a:t>
            </a:r>
            <a:endParaRPr lang="fr-FR" sz="1200" b="1" dirty="0"/>
          </a:p>
        </p:txBody>
      </p:sp>
      <p:sp>
        <p:nvSpPr>
          <p:cNvPr id="10" name="ZoneTexte 9"/>
          <p:cNvSpPr txBox="1"/>
          <p:nvPr/>
        </p:nvSpPr>
        <p:spPr>
          <a:xfrm>
            <a:off x="4328242" y="4797152"/>
            <a:ext cx="1035846" cy="461665"/>
          </a:xfrm>
          <a:prstGeom prst="rect">
            <a:avLst/>
          </a:prstGeom>
          <a:noFill/>
        </p:spPr>
        <p:txBody>
          <a:bodyPr wrap="square" rtlCol="0">
            <a:spAutoFit/>
          </a:bodyPr>
          <a:lstStyle/>
          <a:p>
            <a:pPr algn="ctr" rtl="1"/>
            <a:r>
              <a:rPr lang="ar-SA" sz="1200" b="1" dirty="0"/>
              <a:t>تبسيط الخدمات الإدارية وتاليتها</a:t>
            </a:r>
            <a:endParaRPr lang="fr-FR" sz="1200" b="1" dirty="0"/>
          </a:p>
        </p:txBody>
      </p:sp>
      <p:sp>
        <p:nvSpPr>
          <p:cNvPr id="11" name="ZoneTexte 10"/>
          <p:cNvSpPr txBox="1"/>
          <p:nvPr/>
        </p:nvSpPr>
        <p:spPr>
          <a:xfrm>
            <a:off x="3131840" y="4662613"/>
            <a:ext cx="1214925" cy="646331"/>
          </a:xfrm>
          <a:prstGeom prst="rect">
            <a:avLst/>
          </a:prstGeom>
          <a:noFill/>
        </p:spPr>
        <p:txBody>
          <a:bodyPr wrap="square" rtlCol="0">
            <a:spAutoFit/>
          </a:bodyPr>
          <a:lstStyle/>
          <a:p>
            <a:pPr algn="ctr"/>
            <a:r>
              <a:rPr lang="ar-SA" sz="1200" b="1" dirty="0"/>
              <a:t>نزاهة بالقطاع العمومي ومقاومة الفساد الإداري</a:t>
            </a:r>
            <a:endParaRPr lang="fr-FR" sz="1200" b="1" dirty="0"/>
          </a:p>
        </p:txBody>
      </p:sp>
      <p:sp>
        <p:nvSpPr>
          <p:cNvPr id="12" name="Espace réservé de la date 4"/>
          <p:cNvSpPr>
            <a:spLocks noGrp="1"/>
          </p:cNvSpPr>
          <p:nvPr>
            <p:ph type="dt" sz="half" idx="10"/>
          </p:nvPr>
        </p:nvSpPr>
        <p:spPr>
          <a:xfrm>
            <a:off x="457200" y="6356386"/>
            <a:ext cx="2133600" cy="365125"/>
          </a:xfrm>
        </p:spPr>
        <p:txBody>
          <a:bodyPr/>
          <a:lstStyle/>
          <a:p>
            <a:fld id="{AFD5426B-9272-4301-8F7A-6849058E8C92}" type="datetime1">
              <a:rPr lang="fr-FR" smtClean="0"/>
              <a:pPr/>
              <a:t>25/10/2019</a:t>
            </a:fld>
            <a:endParaRPr lang="fr-FR" dirty="0"/>
          </a:p>
        </p:txBody>
      </p:sp>
      <p:sp>
        <p:nvSpPr>
          <p:cNvPr id="13" name="Espace réservé du numéro de diapositive 5"/>
          <p:cNvSpPr>
            <a:spLocks noGrp="1"/>
          </p:cNvSpPr>
          <p:nvPr>
            <p:ph type="sldNum" sz="quarter" idx="12"/>
          </p:nvPr>
        </p:nvSpPr>
        <p:spPr>
          <a:xfrm>
            <a:off x="6553200" y="6356386"/>
            <a:ext cx="2133600" cy="365125"/>
          </a:xfrm>
        </p:spPr>
        <p:txBody>
          <a:bodyPr/>
          <a:lstStyle/>
          <a:p>
            <a:fld id="{3B368C6D-CC80-4E1C-9321-4D2358ADCDE5}" type="slidenum">
              <a:rPr lang="fr-FR" smtClean="0"/>
              <a:pPr/>
              <a:t>20</a:t>
            </a:fld>
            <a:endParaRPr lang="fr-FR"/>
          </a:p>
        </p:txBody>
      </p:sp>
      <p:graphicFrame>
        <p:nvGraphicFramePr>
          <p:cNvPr id="14" name="Tableau 13"/>
          <p:cNvGraphicFramePr>
            <a:graphicFrameLocks noGrp="1"/>
          </p:cNvGraphicFramePr>
          <p:nvPr>
            <p:extLst/>
          </p:nvPr>
        </p:nvGraphicFramePr>
        <p:xfrm>
          <a:off x="71438" y="142852"/>
          <a:ext cx="8929718" cy="822960"/>
        </p:xfrm>
        <a:graphic>
          <a:graphicData uri="http://schemas.openxmlformats.org/drawingml/2006/table">
            <a:tbl>
              <a:tblPr firstRow="1" bandRow="1"/>
              <a:tblGrid>
                <a:gridCol w="1158818">
                  <a:extLst>
                    <a:ext uri="{9D8B030D-6E8A-4147-A177-3AD203B41FA5}">
                      <a16:colId xmlns:a16="http://schemas.microsoft.com/office/drawing/2014/main" xmlns="" val="20000"/>
                    </a:ext>
                  </a:extLst>
                </a:gridCol>
                <a:gridCol w="7770900">
                  <a:extLst>
                    <a:ext uri="{9D8B030D-6E8A-4147-A177-3AD203B41FA5}">
                      <a16:colId xmlns:a16="http://schemas.microsoft.com/office/drawing/2014/main" xmlns="" val="20001"/>
                    </a:ext>
                  </a:extLst>
                </a:gridCol>
              </a:tblGrid>
              <a:tr h="642942">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8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r" rtl="1"/>
                      <a:r>
                        <a:rPr lang="ar-SA" sz="2400" b="1" dirty="0" smtClean="0">
                          <a:solidFill>
                            <a:schemeClr val="tx1"/>
                          </a:solidFill>
                        </a:rPr>
                        <a:t>الأولويات والمحاور المقترحة لإعداد خطط العمل الوطنية لشراكة الحكومة المفتوحة</a:t>
                      </a:r>
                      <a:endParaRPr lang="fr-FR" sz="2400" b="1" dirty="0">
                        <a:solidFill>
                          <a:schemeClr val="tx1"/>
                        </a:solidFill>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532650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714356"/>
            <a:ext cx="9144000" cy="6143644"/>
          </a:xfrm>
          <a:prstGeom prst="rect">
            <a:avLst/>
          </a:prstGeom>
          <a:noFill/>
          <a:ln w="9525">
            <a:noFill/>
            <a:miter lim="800000"/>
            <a:headEnd/>
            <a:tailEnd/>
          </a:ln>
          <a:effectLst/>
        </p:spPr>
      </p:pic>
      <p:grpSp>
        <p:nvGrpSpPr>
          <p:cNvPr id="3" name="Groupe 2"/>
          <p:cNvGrpSpPr/>
          <p:nvPr/>
        </p:nvGrpSpPr>
        <p:grpSpPr>
          <a:xfrm>
            <a:off x="-571535" y="-24"/>
            <a:ext cx="9715503" cy="620712"/>
            <a:chOff x="-504396" y="129146"/>
            <a:chExt cx="8574673" cy="1797391"/>
          </a:xfrm>
          <a:scene3d>
            <a:camera prst="orthographicFront"/>
            <a:lightRig rig="threePt" dir="t">
              <a:rot lat="0" lon="0" rev="7500000"/>
            </a:lightRig>
          </a:scene3d>
        </p:grpSpPr>
        <p:sp>
          <p:nvSpPr>
            <p:cNvPr id="4" name="Rectangle à coins arrondis 3"/>
            <p:cNvSpPr/>
            <p:nvPr/>
          </p:nvSpPr>
          <p:spPr>
            <a:xfrm>
              <a:off x="0" y="129146"/>
              <a:ext cx="8070277" cy="1797391"/>
            </a:xfrm>
            <a:prstGeom prst="roundRect">
              <a:avLst>
                <a:gd name="adj" fmla="val 10000"/>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5" name="Rectangle 4"/>
            <p:cNvSpPr/>
            <p:nvPr/>
          </p:nvSpPr>
          <p:spPr>
            <a:xfrm>
              <a:off x="-504396" y="451018"/>
              <a:ext cx="8459009" cy="1090364"/>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2870" tIns="102870" rIns="102870" bIns="102870" numCol="1" spcCol="1270" anchor="ctr" anchorCtr="0">
              <a:noAutofit/>
            </a:bodyPr>
            <a:lstStyle/>
            <a:p>
              <a:pPr algn="r"/>
              <a:r>
                <a:rPr lang="ar-TN" sz="2800" b="1" dirty="0">
                  <a:solidFill>
                    <a:schemeClr val="tx2"/>
                  </a:solidFill>
                  <a:latin typeface="Traditional Arabic" pitchFamily="18" charset="-78"/>
                  <a:ea typeface="Verdana" panose="020B0604030504040204" pitchFamily="34" charset="0"/>
                </a:rPr>
                <a:t>خطة العمل الوطنية لشراكة الحكومة المفتوحة (مسار </a:t>
              </a:r>
              <a:r>
                <a:rPr lang="ar-TN" sz="2800" b="1" dirty="0" smtClean="0">
                  <a:solidFill>
                    <a:schemeClr val="tx2"/>
                  </a:solidFill>
                  <a:latin typeface="Traditional Arabic" pitchFamily="18" charset="-78"/>
                  <a:ea typeface="Verdana" panose="020B0604030504040204" pitchFamily="34" charset="0"/>
                </a:rPr>
                <a:t>الاعداد</a:t>
              </a:r>
              <a:r>
                <a:rPr lang="ar-SA" sz="2800" b="1" smtClean="0">
                  <a:solidFill>
                    <a:schemeClr val="tx2"/>
                  </a:solidFill>
                  <a:latin typeface="Traditional Arabic" pitchFamily="18" charset="-78"/>
                  <a:ea typeface="Verdana" panose="020B0604030504040204" pitchFamily="34" charset="0"/>
                </a:rPr>
                <a:t> والتنفيذ</a:t>
              </a:r>
              <a:r>
                <a:rPr lang="ar-TN" sz="2800" b="1" smtClean="0">
                  <a:solidFill>
                    <a:schemeClr val="tx2"/>
                  </a:solidFill>
                  <a:latin typeface="Traditional Arabic" pitchFamily="18" charset="-78"/>
                  <a:ea typeface="Verdana" panose="020B0604030504040204" pitchFamily="34" charset="0"/>
                </a:rPr>
                <a:t>) </a:t>
              </a:r>
              <a:endParaRPr lang="fr-FR" sz="2800" b="1" dirty="0">
                <a:solidFill>
                  <a:schemeClr val="tx2"/>
                </a:solidFill>
                <a:latin typeface="Traditional Arabic" pitchFamily="18" charset="-78"/>
                <a:ea typeface="Verdana" panose="020B0604030504040204" pitchFamily="34" charset="0"/>
              </a:endParaRPr>
            </a:p>
          </p:txBody>
        </p:sp>
      </p:grpSp>
    </p:spTree>
    <p:extLst>
      <p:ext uri="{BB962C8B-B14F-4D97-AF65-F5344CB8AC3E}">
        <p14:creationId xmlns:p14="http://schemas.microsoft.com/office/powerpoint/2010/main" val="1291278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107504" y="106720"/>
          <a:ext cx="8928992" cy="518160"/>
        </p:xfrm>
        <a:graphic>
          <a:graphicData uri="http://schemas.openxmlformats.org/drawingml/2006/table">
            <a:tbl>
              <a:tblPr firstRow="1" bandRow="1"/>
              <a:tblGrid>
                <a:gridCol w="576064">
                  <a:extLst>
                    <a:ext uri="{9D8B030D-6E8A-4147-A177-3AD203B41FA5}">
                      <a16:colId xmlns:a16="http://schemas.microsoft.com/office/drawing/2014/main" xmlns="" val="20000"/>
                    </a:ext>
                  </a:extLst>
                </a:gridCol>
                <a:gridCol w="8352928">
                  <a:extLst>
                    <a:ext uri="{9D8B030D-6E8A-4147-A177-3AD203B41FA5}">
                      <a16:colId xmlns:a16="http://schemas.microsoft.com/office/drawing/2014/main" xmlns="" val="20001"/>
                    </a:ext>
                  </a:extLst>
                </a:gridCol>
              </a:tblGrid>
              <a:tr h="513967">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8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2800" b="1" kern="0" dirty="0" smtClean="0">
                          <a:solidFill>
                            <a:srgbClr val="002776"/>
                          </a:solidFill>
                          <a:latin typeface="Arial"/>
                          <a:ea typeface="+mj-ea"/>
                          <a:cs typeface="+mj-cs"/>
                        </a:rPr>
                        <a:t>برنامج شراكة الحكومة</a:t>
                      </a:r>
                      <a:r>
                        <a:rPr lang="fr-FR" sz="2800" b="1" kern="0" dirty="0" smtClean="0">
                          <a:solidFill>
                            <a:srgbClr val="002776"/>
                          </a:solidFill>
                          <a:latin typeface="Arial"/>
                          <a:ea typeface="+mj-ea"/>
                          <a:cs typeface="+mj-cs"/>
                        </a:rPr>
                        <a:t> </a:t>
                      </a:r>
                      <a:r>
                        <a:rPr lang="ar-SA" sz="2800" b="1" kern="0" dirty="0" smtClean="0">
                          <a:solidFill>
                            <a:srgbClr val="002776"/>
                          </a:solidFill>
                          <a:latin typeface="Arial"/>
                          <a:ea typeface="+mj-ea"/>
                          <a:cs typeface="+mj-cs"/>
                        </a:rPr>
                        <a:t>المفتوحة في تونس :  من 2014 إلى اليوم</a:t>
                      </a:r>
                      <a:endParaRPr lang="fr-FR" altLang="fr-FR" sz="2800" b="1" kern="0" dirty="0" smtClean="0">
                        <a:solidFill>
                          <a:srgbClr val="002776"/>
                        </a:solidFill>
                        <a:latin typeface="Arial"/>
                        <a:ea typeface="+mj-ea"/>
                        <a:cs typeface="+mj-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 name="Espace réservé de la date 8"/>
          <p:cNvSpPr>
            <a:spLocks noGrp="1"/>
          </p:cNvSpPr>
          <p:nvPr>
            <p:ph type="dt" sz="half" idx="10"/>
          </p:nvPr>
        </p:nvSpPr>
        <p:spPr>
          <a:xfrm>
            <a:off x="457200" y="6356350"/>
            <a:ext cx="2133600" cy="365125"/>
          </a:xfrm>
        </p:spPr>
        <p:txBody>
          <a:bodyPr/>
          <a:lstStyle/>
          <a:p>
            <a:fld id="{9B1DCF96-1496-4BA2-894B-54AFCF6E17E2}" type="datetime1">
              <a:rPr lang="fr-FR" smtClean="0">
                <a:solidFill>
                  <a:prstClr val="black">
                    <a:tint val="75000"/>
                  </a:prstClr>
                </a:solidFill>
              </a:rPr>
              <a:pPr/>
              <a:t>25/10/2019</a:t>
            </a:fld>
            <a:endParaRPr lang="fr-FR">
              <a:solidFill>
                <a:prstClr val="black">
                  <a:tint val="75000"/>
                </a:prstClr>
              </a:solidFill>
            </a:endParaRPr>
          </a:p>
        </p:txBody>
      </p:sp>
      <p:sp>
        <p:nvSpPr>
          <p:cNvPr id="6" name="Espace réservé du numéro de diapositive 9"/>
          <p:cNvSpPr>
            <a:spLocks noGrp="1"/>
          </p:cNvSpPr>
          <p:nvPr>
            <p:ph type="sldNum" sz="quarter" idx="12"/>
          </p:nvPr>
        </p:nvSpPr>
        <p:spPr>
          <a:xfrm>
            <a:off x="6553200" y="6356350"/>
            <a:ext cx="2133600" cy="365125"/>
          </a:xfrm>
        </p:spPr>
        <p:txBody>
          <a:bodyPr/>
          <a:lstStyle/>
          <a:p>
            <a:fld id="{89683ABB-74D5-4EFE-9E82-89456AB8E128}" type="slidenum">
              <a:rPr lang="fr-FR" smtClean="0">
                <a:solidFill>
                  <a:prstClr val="black">
                    <a:tint val="75000"/>
                  </a:prstClr>
                </a:solidFill>
              </a:rPr>
              <a:pPr/>
              <a:t>22</a:t>
            </a:fld>
            <a:endParaRPr lang="fr-FR" dirty="0">
              <a:solidFill>
                <a:prstClr val="black">
                  <a:tint val="75000"/>
                </a:prstClr>
              </a:solidFill>
            </a:endParaRPr>
          </a:p>
        </p:txBody>
      </p:sp>
      <p:grpSp>
        <p:nvGrpSpPr>
          <p:cNvPr id="2" name="Groupe 15"/>
          <p:cNvGrpSpPr/>
          <p:nvPr/>
        </p:nvGrpSpPr>
        <p:grpSpPr>
          <a:xfrm>
            <a:off x="5380069" y="857232"/>
            <a:ext cx="3835401" cy="5072098"/>
            <a:chOff x="5380069" y="1142984"/>
            <a:chExt cx="3835401" cy="5072098"/>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106" y="1643050"/>
              <a:ext cx="3000364" cy="457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80069" y="1142984"/>
              <a:ext cx="3763931" cy="461665"/>
            </a:xfrm>
            <a:prstGeom prst="rect">
              <a:avLst/>
            </a:prstGeom>
          </p:spPr>
          <p:txBody>
            <a:bodyPr wrap="square">
              <a:spAutoFit/>
            </a:bodyPr>
            <a:lstStyle/>
            <a:p>
              <a:pPr lvl="0" algn="r" rtl="1"/>
              <a:r>
                <a:rPr lang="ar-TN" sz="2400" b="1" dirty="0" smtClean="0">
                  <a:solidFill>
                    <a:schemeClr val="accent2">
                      <a:lumMod val="75000"/>
                    </a:schemeClr>
                  </a:solidFill>
                </a:rPr>
                <a:t>20 </a:t>
              </a:r>
              <a:r>
                <a:rPr lang="ar-TN" sz="2400" b="1" dirty="0">
                  <a:solidFill>
                    <a:schemeClr val="accent2">
                      <a:lumMod val="75000"/>
                    </a:schemeClr>
                  </a:solidFill>
                </a:rPr>
                <a:t>تعهد </a:t>
              </a:r>
              <a:r>
                <a:rPr lang="ar-TN" sz="2400" dirty="0"/>
                <a:t>مبوّبة في </a:t>
              </a:r>
              <a:r>
                <a:rPr lang="ar-TN" sz="2400" b="1" dirty="0">
                  <a:solidFill>
                    <a:schemeClr val="accent2">
                      <a:lumMod val="75000"/>
                    </a:schemeClr>
                  </a:solidFill>
                </a:rPr>
                <a:t>أربع </a:t>
              </a:r>
              <a:r>
                <a:rPr lang="ar-TN" sz="2400" b="1" dirty="0" smtClean="0">
                  <a:solidFill>
                    <a:schemeClr val="accent2">
                      <a:lumMod val="75000"/>
                    </a:schemeClr>
                  </a:solidFill>
                </a:rPr>
                <a:t>محاور</a:t>
              </a:r>
              <a:endParaRPr lang="fr-FR" sz="2400" dirty="0"/>
            </a:p>
          </p:txBody>
        </p:sp>
      </p:grpSp>
      <p:grpSp>
        <p:nvGrpSpPr>
          <p:cNvPr id="3" name="Groupe 16"/>
          <p:cNvGrpSpPr/>
          <p:nvPr/>
        </p:nvGrpSpPr>
        <p:grpSpPr>
          <a:xfrm>
            <a:off x="3071801" y="1928802"/>
            <a:ext cx="3643340" cy="4960572"/>
            <a:chOff x="3047783" y="1214422"/>
            <a:chExt cx="3337112" cy="4960572"/>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783" y="1643050"/>
              <a:ext cx="3206244" cy="453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055138" y="1214422"/>
              <a:ext cx="3329757" cy="461665"/>
            </a:xfrm>
            <a:prstGeom prst="rect">
              <a:avLst/>
            </a:prstGeom>
          </p:spPr>
          <p:txBody>
            <a:bodyPr wrap="none">
              <a:spAutoFit/>
            </a:bodyPr>
            <a:lstStyle/>
            <a:p>
              <a:r>
                <a:rPr lang="ar-TN" sz="2400" b="1" dirty="0" smtClean="0">
                  <a:solidFill>
                    <a:schemeClr val="accent2">
                      <a:lumMod val="75000"/>
                    </a:schemeClr>
                  </a:solidFill>
                </a:rPr>
                <a:t>15 تعهد </a:t>
              </a:r>
              <a:r>
                <a:rPr lang="ar-TN" sz="2400" dirty="0" smtClean="0"/>
                <a:t>مبوّبة في </a:t>
              </a:r>
              <a:r>
                <a:rPr lang="ar-TN" sz="2400" b="1" dirty="0" smtClean="0">
                  <a:solidFill>
                    <a:schemeClr val="accent2">
                      <a:lumMod val="75000"/>
                    </a:schemeClr>
                  </a:solidFill>
                </a:rPr>
                <a:t>ثلاث محاور</a:t>
              </a:r>
              <a:r>
                <a:rPr lang="fr-FR" sz="2400" b="1" dirty="0" smtClean="0">
                  <a:solidFill>
                    <a:schemeClr val="accent2">
                      <a:lumMod val="75000"/>
                    </a:schemeClr>
                  </a:solidFill>
                </a:rPr>
                <a:t> </a:t>
              </a:r>
              <a:endParaRPr lang="fr-FR" sz="2400" dirty="0"/>
            </a:p>
          </p:txBody>
        </p:sp>
      </p:grpSp>
      <p:grpSp>
        <p:nvGrpSpPr>
          <p:cNvPr id="7" name="Groupe 17"/>
          <p:cNvGrpSpPr/>
          <p:nvPr/>
        </p:nvGrpSpPr>
        <p:grpSpPr>
          <a:xfrm>
            <a:off x="-714412" y="785794"/>
            <a:ext cx="3892960" cy="5000660"/>
            <a:chOff x="-714412" y="785794"/>
            <a:chExt cx="3892960" cy="5000660"/>
          </a:xfrm>
        </p:grpSpPr>
        <p:sp>
          <p:nvSpPr>
            <p:cNvPr id="14" name="Rectangle 13"/>
            <p:cNvSpPr/>
            <p:nvPr/>
          </p:nvSpPr>
          <p:spPr>
            <a:xfrm>
              <a:off x="-714412" y="785794"/>
              <a:ext cx="3892960" cy="461665"/>
            </a:xfrm>
            <a:prstGeom prst="rect">
              <a:avLst/>
            </a:prstGeom>
          </p:spPr>
          <p:txBody>
            <a:bodyPr wrap="square">
              <a:spAutoFit/>
            </a:bodyPr>
            <a:lstStyle/>
            <a:p>
              <a:pPr lvl="0" algn="just" rtl="1"/>
              <a:r>
                <a:rPr lang="ar-TN" sz="2400" b="1" dirty="0" smtClean="0">
                  <a:solidFill>
                    <a:schemeClr val="accent2">
                      <a:lumMod val="75000"/>
                    </a:schemeClr>
                  </a:solidFill>
                </a:rPr>
                <a:t>13 </a:t>
              </a:r>
              <a:r>
                <a:rPr lang="ar-TN" sz="2400" b="1" dirty="0">
                  <a:solidFill>
                    <a:schemeClr val="accent2">
                      <a:lumMod val="75000"/>
                    </a:schemeClr>
                  </a:solidFill>
                </a:rPr>
                <a:t>تعهد </a:t>
              </a:r>
              <a:r>
                <a:rPr lang="ar-TN" sz="2400" dirty="0"/>
                <a:t>مبوّبة في </a:t>
              </a:r>
              <a:r>
                <a:rPr lang="ar-TN" sz="2400" b="1" dirty="0">
                  <a:solidFill>
                    <a:schemeClr val="accent2">
                      <a:lumMod val="75000"/>
                    </a:schemeClr>
                  </a:solidFill>
                </a:rPr>
                <a:t>أربع </a:t>
              </a:r>
              <a:r>
                <a:rPr lang="ar-TN" sz="2400" b="1" dirty="0" smtClean="0">
                  <a:solidFill>
                    <a:schemeClr val="accent2">
                      <a:lumMod val="75000"/>
                    </a:schemeClr>
                  </a:solidFill>
                </a:rPr>
                <a:t>محاور</a:t>
              </a:r>
              <a:endParaRPr lang="fr-FR" sz="2400" dirty="0"/>
            </a:p>
          </p:txBody>
        </p:sp>
        <p:pic>
          <p:nvPicPr>
            <p:cNvPr id="15" name="Picture 2" descr="G:\WorkGroup UAE\PAN3-OGP\page de garde 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57298"/>
              <a:ext cx="3143240" cy="44291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47081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4810" y="848758"/>
            <a:ext cx="4929190" cy="5509200"/>
          </a:xfrm>
          <a:prstGeom prst="rect">
            <a:avLst/>
          </a:prstGeom>
        </p:spPr>
        <p:txBody>
          <a:bodyPr wrap="square">
            <a:spAutoFit/>
          </a:bodyPr>
          <a:lstStyle/>
          <a:p>
            <a:pPr marL="342900" indent="-342900" algn="just" rtl="1">
              <a:lnSpc>
                <a:spcPct val="200000"/>
              </a:lnSpc>
              <a:buFont typeface="Wingdings" panose="05000000000000000000" pitchFamily="2" charset="2"/>
              <a:buChar char="ü"/>
            </a:pPr>
            <a:r>
              <a:rPr lang="ar-TN" sz="2200" dirty="0"/>
              <a:t>لجنة قيادة تضم ممثلين عن </a:t>
            </a:r>
            <a:r>
              <a:rPr lang="ar-TN" sz="2200" b="1" dirty="0">
                <a:solidFill>
                  <a:schemeClr val="accent2">
                    <a:lumMod val="75000"/>
                  </a:schemeClr>
                </a:solidFill>
              </a:rPr>
              <a:t>الإدارة والمجتمع المدني </a:t>
            </a:r>
            <a:r>
              <a:rPr lang="ar-TN" sz="2200" dirty="0"/>
              <a:t>يعملون </a:t>
            </a:r>
            <a:r>
              <a:rPr lang="ar-TN" sz="2200" b="1" dirty="0">
                <a:solidFill>
                  <a:schemeClr val="accent2">
                    <a:lumMod val="75000"/>
                  </a:schemeClr>
                </a:solidFill>
              </a:rPr>
              <a:t>بصورة تشاركية </a:t>
            </a:r>
            <a:r>
              <a:rPr lang="ar-TN" sz="2200" dirty="0"/>
              <a:t>لإعداد ومتابعة تنفيذ برنامج شراكة الحكومة المفتوحة في تونس</a:t>
            </a:r>
            <a:r>
              <a:rPr lang="ar-TN" sz="2200" dirty="0" smtClean="0"/>
              <a:t>.</a:t>
            </a:r>
            <a:endParaRPr lang="fr-FR" sz="2200" dirty="0" smtClean="0"/>
          </a:p>
          <a:p>
            <a:pPr marL="342900" indent="-342900" algn="just" rtl="1">
              <a:lnSpc>
                <a:spcPct val="200000"/>
              </a:lnSpc>
              <a:buFont typeface="Wingdings" panose="05000000000000000000" pitchFamily="2" charset="2"/>
              <a:buChar char="ü"/>
            </a:pPr>
            <a:r>
              <a:rPr lang="ar-TN" sz="2200" dirty="0"/>
              <a:t>إعداد </a:t>
            </a:r>
            <a:r>
              <a:rPr lang="ar-TN" sz="2200" b="1" dirty="0">
                <a:solidFill>
                  <a:schemeClr val="accent2">
                    <a:lumMod val="75000"/>
                  </a:schemeClr>
                </a:solidFill>
              </a:rPr>
              <a:t>خطتي عمل </a:t>
            </a:r>
            <a:r>
              <a:rPr lang="ar-TN" sz="2200" b="1" dirty="0" smtClean="0">
                <a:solidFill>
                  <a:schemeClr val="accent2">
                    <a:lumMod val="75000"/>
                  </a:schemeClr>
                </a:solidFill>
              </a:rPr>
              <a:t>وطنيتين</a:t>
            </a:r>
            <a:r>
              <a:rPr lang="fr-FR" sz="2200" b="1" dirty="0" smtClean="0">
                <a:solidFill>
                  <a:schemeClr val="accent2">
                    <a:lumMod val="75000"/>
                  </a:schemeClr>
                </a:solidFill>
              </a:rPr>
              <a:t> </a:t>
            </a:r>
            <a:r>
              <a:rPr lang="ar-TN" sz="2200" dirty="0" smtClean="0"/>
              <a:t>لشراكة </a:t>
            </a:r>
            <a:r>
              <a:rPr lang="ar-TN" sz="2200" dirty="0"/>
              <a:t>الحكومة المفتوحة </a:t>
            </a:r>
            <a:r>
              <a:rPr lang="ar-TN" sz="2200" dirty="0" smtClean="0"/>
              <a:t>بالاعتماد </a:t>
            </a:r>
            <a:r>
              <a:rPr lang="ar-TN" sz="2200" dirty="0"/>
              <a:t>على هذه </a:t>
            </a:r>
            <a:r>
              <a:rPr lang="ar-TN" sz="2200" b="1" dirty="0">
                <a:solidFill>
                  <a:schemeClr val="accent2">
                    <a:lumMod val="75000"/>
                  </a:schemeClr>
                </a:solidFill>
              </a:rPr>
              <a:t>المقاربة </a:t>
            </a:r>
            <a:r>
              <a:rPr lang="ar-TN" sz="2200" b="1" dirty="0" smtClean="0">
                <a:solidFill>
                  <a:schemeClr val="accent2">
                    <a:lumMod val="75000"/>
                  </a:schemeClr>
                </a:solidFill>
              </a:rPr>
              <a:t>التشاركية</a:t>
            </a:r>
            <a:endParaRPr lang="fr-FR" sz="2200" b="1" dirty="0" smtClean="0">
              <a:solidFill>
                <a:schemeClr val="accent2">
                  <a:lumMod val="75000"/>
                </a:schemeClr>
              </a:solidFill>
            </a:endParaRPr>
          </a:p>
          <a:p>
            <a:pPr marL="342900" indent="-342900" algn="r" rtl="1">
              <a:lnSpc>
                <a:spcPct val="200000"/>
              </a:lnSpc>
              <a:buFont typeface="Wingdings" panose="05000000000000000000" pitchFamily="2" charset="2"/>
              <a:buChar char="ü"/>
            </a:pPr>
            <a:r>
              <a:rPr lang="ar-TN" sz="2200" dirty="0" smtClean="0"/>
              <a:t>لحد الآن، تم إحداث </a:t>
            </a:r>
            <a:r>
              <a:rPr lang="ar-TN" sz="2200" b="1" dirty="0" smtClean="0"/>
              <a:t>لجنتي قيادة</a:t>
            </a:r>
          </a:p>
          <a:p>
            <a:pPr marL="342900" indent="-342900" algn="just" rtl="1">
              <a:lnSpc>
                <a:spcPct val="200000"/>
              </a:lnSpc>
              <a:buFont typeface="Wingdings" panose="05000000000000000000" pitchFamily="2" charset="2"/>
              <a:buChar char="ü"/>
            </a:pPr>
            <a:r>
              <a:rPr lang="ar-TN" sz="2200" b="1" dirty="0" smtClean="0">
                <a:solidFill>
                  <a:schemeClr val="accent2">
                    <a:lumMod val="75000"/>
                  </a:schemeClr>
                </a:solidFill>
              </a:rPr>
              <a:t>اعتماد نفس المنهجية بالنسبة لإعداد خطة العمل الوطنية الثالثة</a:t>
            </a:r>
            <a:r>
              <a:rPr lang="fr-FR" sz="2200" b="1" dirty="0" smtClean="0">
                <a:solidFill>
                  <a:schemeClr val="accent2">
                    <a:lumMod val="75000"/>
                  </a:schemeClr>
                </a:solidFill>
              </a:rPr>
              <a:t>.</a:t>
            </a:r>
            <a:endParaRPr lang="ar-TN" sz="2200" dirty="0"/>
          </a:p>
        </p:txBody>
      </p:sp>
      <p:sp>
        <p:nvSpPr>
          <p:cNvPr id="6" name="Espace réservé de la date 1"/>
          <p:cNvSpPr>
            <a:spLocks noGrp="1"/>
          </p:cNvSpPr>
          <p:nvPr>
            <p:ph type="dt" sz="half" idx="10"/>
          </p:nvPr>
        </p:nvSpPr>
        <p:spPr>
          <a:xfrm>
            <a:off x="457200" y="6356386"/>
            <a:ext cx="2133600" cy="365125"/>
          </a:xfrm>
        </p:spPr>
        <p:txBody>
          <a:bodyPr/>
          <a:lstStyle/>
          <a:p>
            <a:fld id="{CF6B8D10-7D19-477B-A374-C1BA598CDF05}" type="datetime1">
              <a:rPr lang="fr-FR" smtClean="0"/>
              <a:pPr/>
              <a:t>25/10/2019</a:t>
            </a:fld>
            <a:endParaRPr lang="fr-FR"/>
          </a:p>
        </p:txBody>
      </p:sp>
      <p:sp>
        <p:nvSpPr>
          <p:cNvPr id="7" name="Espace réservé du numéro de diapositive 4"/>
          <p:cNvSpPr>
            <a:spLocks noGrp="1"/>
          </p:cNvSpPr>
          <p:nvPr>
            <p:ph type="sldNum" sz="quarter" idx="12"/>
          </p:nvPr>
        </p:nvSpPr>
        <p:spPr>
          <a:xfrm>
            <a:off x="6553200" y="6356386"/>
            <a:ext cx="2133600" cy="365125"/>
          </a:xfrm>
        </p:spPr>
        <p:txBody>
          <a:bodyPr/>
          <a:lstStyle/>
          <a:p>
            <a:fld id="{89683ABB-74D5-4EFE-9E82-89456AB8E128}" type="slidenum">
              <a:rPr lang="fr-FR" smtClean="0"/>
              <a:pPr/>
              <a:t>23</a:t>
            </a:fld>
            <a:endParaRPr lang="fr-FR"/>
          </a:p>
        </p:txBody>
      </p:sp>
      <p:graphicFrame>
        <p:nvGraphicFramePr>
          <p:cNvPr id="11" name="Diagramme 10"/>
          <p:cNvGraphicFramePr/>
          <p:nvPr>
            <p:extLst/>
          </p:nvPr>
        </p:nvGraphicFramePr>
        <p:xfrm>
          <a:off x="-714412" y="1142984"/>
          <a:ext cx="590465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Tableau 11"/>
          <p:cNvGraphicFramePr>
            <a:graphicFrameLocks noGrp="1"/>
          </p:cNvGraphicFramePr>
          <p:nvPr>
            <p:extLst/>
          </p:nvPr>
        </p:nvGraphicFramePr>
        <p:xfrm>
          <a:off x="107504" y="116632"/>
          <a:ext cx="8928992" cy="518160"/>
        </p:xfrm>
        <a:graphic>
          <a:graphicData uri="http://schemas.openxmlformats.org/drawingml/2006/table">
            <a:tbl>
              <a:tblPr firstRow="1" bandRow="1"/>
              <a:tblGrid>
                <a:gridCol w="576064">
                  <a:extLst>
                    <a:ext uri="{9D8B030D-6E8A-4147-A177-3AD203B41FA5}">
                      <a16:colId xmlns:a16="http://schemas.microsoft.com/office/drawing/2014/main" xmlns="" val="20000"/>
                    </a:ext>
                  </a:extLst>
                </a:gridCol>
                <a:gridCol w="8352928">
                  <a:extLst>
                    <a:ext uri="{9D8B030D-6E8A-4147-A177-3AD203B41FA5}">
                      <a16:colId xmlns:a16="http://schemas.microsoft.com/office/drawing/2014/main" xmlns="" val="20001"/>
                    </a:ext>
                  </a:extLst>
                </a:gridCol>
              </a:tblGrid>
              <a:tr h="477836">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8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TN"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تكريس المقاربة </a:t>
                      </a:r>
                      <a:r>
                        <a:rPr kumimoji="0" lang="ar-TN" sz="2800" b="1" i="0" u="none" strike="noStrike" kern="0" cap="none" spc="0" normalizeH="0" baseline="0" noProof="0" dirty="0" err="1" smtClean="0">
                          <a:ln>
                            <a:noFill/>
                          </a:ln>
                          <a:solidFill>
                            <a:srgbClr val="1F497D">
                              <a:hueOff val="0"/>
                              <a:satOff val="0"/>
                              <a:lumOff val="0"/>
                              <a:alphaOff val="0"/>
                            </a:srgbClr>
                          </a:solidFill>
                          <a:effectLst/>
                          <a:uLnTx/>
                          <a:uFillTx/>
                          <a:latin typeface="Calibri"/>
                          <a:ea typeface="+mn-ea"/>
                          <a:cs typeface="+mn-cs"/>
                        </a:rPr>
                        <a:t>التشاركية</a:t>
                      </a:r>
                      <a:r>
                        <a:rPr kumimoji="0" lang="ar-TN"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 في إطار شراكة الحكومة المفتوحة</a:t>
                      </a:r>
                      <a:endParaRPr kumimoji="0" lang="fr-FR"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48458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167615701"/>
              </p:ext>
            </p:extLst>
          </p:nvPr>
        </p:nvGraphicFramePr>
        <p:xfrm>
          <a:off x="71406" y="1071546"/>
          <a:ext cx="8715404" cy="5500724"/>
        </p:xfrm>
        <a:graphic>
          <a:graphicData uri="http://schemas.openxmlformats.org/drawingml/2006/table">
            <a:tbl>
              <a:tblPr firstRow="1" bandRow="1">
                <a:tableStyleId>{7DF18680-E054-41AD-8BC1-D1AEF772440D}</a:tableStyleId>
              </a:tblPr>
              <a:tblGrid>
                <a:gridCol w="3571900">
                  <a:extLst>
                    <a:ext uri="{9D8B030D-6E8A-4147-A177-3AD203B41FA5}">
                      <a16:colId xmlns:a16="http://schemas.microsoft.com/office/drawing/2014/main" xmlns="" val="20000"/>
                    </a:ext>
                  </a:extLst>
                </a:gridCol>
                <a:gridCol w="3214710">
                  <a:extLst>
                    <a:ext uri="{9D8B030D-6E8A-4147-A177-3AD203B41FA5}">
                      <a16:colId xmlns:a16="http://schemas.microsoft.com/office/drawing/2014/main" xmlns="" val="20001"/>
                    </a:ext>
                  </a:extLst>
                </a:gridCol>
                <a:gridCol w="1928794">
                  <a:extLst>
                    <a:ext uri="{9D8B030D-6E8A-4147-A177-3AD203B41FA5}">
                      <a16:colId xmlns:a16="http://schemas.microsoft.com/office/drawing/2014/main" xmlns="" val="20002"/>
                    </a:ext>
                  </a:extLst>
                </a:gridCol>
              </a:tblGrid>
              <a:tr h="556240">
                <a:tc>
                  <a:txBody>
                    <a:bodyPr/>
                    <a:lstStyle/>
                    <a:p>
                      <a:pPr algn="ctr" rtl="1"/>
                      <a:r>
                        <a:rPr lang="ar-SA" sz="2600" dirty="0" smtClean="0"/>
                        <a:t>خطة العمل الثانية</a:t>
                      </a:r>
                      <a:endParaRPr lang="fr-FR" sz="2600" dirty="0"/>
                    </a:p>
                  </a:txBody>
                  <a:tcPr/>
                </a:tc>
                <a:tc>
                  <a:txBody>
                    <a:bodyPr/>
                    <a:lstStyle/>
                    <a:p>
                      <a:pPr algn="ctr" rtl="1"/>
                      <a:r>
                        <a:rPr lang="ar-SA" sz="2600" dirty="0" smtClean="0"/>
                        <a:t>خطة العمل الأولى</a:t>
                      </a:r>
                      <a:endParaRPr lang="fr-FR" sz="2600" dirty="0"/>
                    </a:p>
                  </a:txBody>
                  <a:tcPr/>
                </a:tc>
                <a:tc>
                  <a:txBody>
                    <a:bodyPr/>
                    <a:lstStyle/>
                    <a:p>
                      <a:pPr algn="ctr" rtl="1"/>
                      <a:r>
                        <a:rPr lang="ar-SA" sz="2600" dirty="0" smtClean="0"/>
                        <a:t>لجنة القيادة</a:t>
                      </a:r>
                      <a:endParaRPr lang="fr-FR" sz="2600" dirty="0"/>
                    </a:p>
                  </a:txBody>
                  <a:tcPr/>
                </a:tc>
                <a:extLst>
                  <a:ext uri="{0D108BD9-81ED-4DB2-BD59-A6C34878D82A}">
                    <a16:rowId xmlns:a16="http://schemas.microsoft.com/office/drawing/2014/main" xmlns="" val="10000"/>
                  </a:ext>
                </a:extLst>
              </a:tr>
              <a:tr h="1564426">
                <a:tc>
                  <a:txBody>
                    <a:bodyPr/>
                    <a:lstStyle/>
                    <a:p>
                      <a:pPr algn="r" rtl="1"/>
                      <a:r>
                        <a:rPr lang="fr-FR" sz="2400" b="1" dirty="0" smtClean="0">
                          <a:solidFill>
                            <a:schemeClr val="accent6">
                              <a:lumMod val="75000"/>
                            </a:schemeClr>
                          </a:solidFill>
                        </a:rPr>
                        <a:t>16</a:t>
                      </a:r>
                      <a:r>
                        <a:rPr lang="ar-SA" sz="2400" b="1" dirty="0" smtClean="0">
                          <a:solidFill>
                            <a:schemeClr val="accent6">
                              <a:lumMod val="75000"/>
                            </a:schemeClr>
                          </a:solidFill>
                        </a:rPr>
                        <a:t> عضو</a:t>
                      </a:r>
                      <a:r>
                        <a:rPr lang="fr-FR" sz="2400" b="1" dirty="0" smtClean="0">
                          <a:solidFill>
                            <a:schemeClr val="accent6">
                              <a:lumMod val="75000"/>
                            </a:schemeClr>
                          </a:solidFill>
                        </a:rPr>
                        <a:t> </a:t>
                      </a:r>
                      <a:r>
                        <a:rPr lang="ar-SA" sz="2400" b="0" dirty="0" smtClean="0">
                          <a:solidFill>
                            <a:schemeClr val="tx1"/>
                          </a:solidFill>
                        </a:rPr>
                        <a:t>:</a:t>
                      </a:r>
                      <a:endParaRPr lang="fr-FR" sz="2400" b="0" dirty="0" smtClean="0">
                        <a:solidFill>
                          <a:schemeClr val="tx1"/>
                        </a:solidFill>
                      </a:endParaRPr>
                    </a:p>
                    <a:p>
                      <a:pPr lvl="1" algn="r" rtl="1">
                        <a:buFont typeface="Wingdings" pitchFamily="2" charset="2"/>
                        <a:buChar char="ü"/>
                      </a:pPr>
                      <a:r>
                        <a:rPr lang="fr-FR" sz="2400" b="0" dirty="0" smtClean="0">
                          <a:solidFill>
                            <a:schemeClr val="tx1"/>
                          </a:solidFill>
                        </a:rPr>
                        <a:t>8</a:t>
                      </a:r>
                      <a:r>
                        <a:rPr lang="ar-SA" sz="2400" b="0" dirty="0" smtClean="0">
                          <a:solidFill>
                            <a:schemeClr val="tx1"/>
                          </a:solidFill>
                        </a:rPr>
                        <a:t> من الحكومة</a:t>
                      </a:r>
                    </a:p>
                    <a:p>
                      <a:pPr lvl="1" algn="r" rtl="1">
                        <a:buFont typeface="Wingdings" pitchFamily="2" charset="2"/>
                        <a:buChar char="ü"/>
                      </a:pPr>
                      <a:r>
                        <a:rPr lang="fr-FR" sz="2400" b="0" dirty="0" smtClean="0">
                          <a:solidFill>
                            <a:schemeClr val="tx1"/>
                          </a:solidFill>
                        </a:rPr>
                        <a:t>8</a:t>
                      </a:r>
                      <a:r>
                        <a:rPr lang="ar-SA" sz="2400" b="0" dirty="0" smtClean="0">
                          <a:solidFill>
                            <a:schemeClr val="tx1"/>
                          </a:solidFill>
                        </a:rPr>
                        <a:t> من المجتمع المدني</a:t>
                      </a:r>
                    </a:p>
                  </a:txBody>
                  <a:tcPr/>
                </a:tc>
                <a:tc>
                  <a:txBody>
                    <a:bodyPr/>
                    <a:lstStyle/>
                    <a:p>
                      <a:pPr algn="r" rtl="1"/>
                      <a:r>
                        <a:rPr lang="ar-SA" sz="2400" b="1" dirty="0" smtClean="0">
                          <a:solidFill>
                            <a:schemeClr val="accent6">
                              <a:lumMod val="75000"/>
                            </a:schemeClr>
                          </a:solidFill>
                        </a:rPr>
                        <a:t>10 أعضاء </a:t>
                      </a:r>
                      <a:r>
                        <a:rPr lang="fr-FR" sz="2400" b="0" dirty="0" smtClean="0">
                          <a:solidFill>
                            <a:schemeClr val="tx1"/>
                          </a:solidFill>
                        </a:rPr>
                        <a:t>:</a:t>
                      </a:r>
                      <a:endParaRPr lang="ar-SA" sz="2400" b="0" dirty="0" smtClean="0">
                        <a:solidFill>
                          <a:schemeClr val="tx1"/>
                        </a:solidFill>
                      </a:endParaRPr>
                    </a:p>
                    <a:p>
                      <a:pPr lvl="1" algn="r" rtl="1">
                        <a:buFont typeface="Wingdings" pitchFamily="2" charset="2"/>
                        <a:buChar char="ü"/>
                      </a:pPr>
                      <a:r>
                        <a:rPr lang="ar-SA" sz="2400" b="0" dirty="0" smtClean="0">
                          <a:solidFill>
                            <a:schemeClr val="tx1"/>
                          </a:solidFill>
                        </a:rPr>
                        <a:t>5 من الحكومة</a:t>
                      </a:r>
                    </a:p>
                    <a:p>
                      <a:pPr lvl="1" algn="r" rtl="1">
                        <a:buFont typeface="Wingdings" pitchFamily="2" charset="2"/>
                        <a:buChar char="ü"/>
                      </a:pPr>
                      <a:r>
                        <a:rPr lang="ar-SA" sz="2400" b="0" dirty="0" smtClean="0">
                          <a:solidFill>
                            <a:schemeClr val="tx1"/>
                          </a:solidFill>
                        </a:rPr>
                        <a:t>5 من المجتمع المدني</a:t>
                      </a:r>
                    </a:p>
                  </a:txBody>
                  <a:tcPr/>
                </a:tc>
                <a:tc>
                  <a:txBody>
                    <a:bodyPr/>
                    <a:lstStyle/>
                    <a:p>
                      <a:pPr algn="r" rtl="1"/>
                      <a:r>
                        <a:rPr lang="ar-SA" sz="2800" b="1" dirty="0" smtClean="0">
                          <a:solidFill>
                            <a:schemeClr val="tx1"/>
                          </a:solidFill>
                        </a:rPr>
                        <a:t>تتكون من </a:t>
                      </a:r>
                    </a:p>
                    <a:p>
                      <a:pPr algn="r" rtl="1"/>
                      <a:endParaRPr lang="ar-SA" sz="2800" b="1" dirty="0" smtClean="0">
                        <a:solidFill>
                          <a:schemeClr val="tx1"/>
                        </a:solidFill>
                      </a:endParaRPr>
                    </a:p>
                    <a:p>
                      <a:pPr algn="r" rtl="1"/>
                      <a:endParaRPr lang="ar-SA" sz="2800" b="1" dirty="0" smtClean="0">
                        <a:solidFill>
                          <a:schemeClr val="tx1"/>
                        </a:solidFill>
                      </a:endParaRPr>
                    </a:p>
                  </a:txBody>
                  <a:tcPr/>
                </a:tc>
                <a:extLst>
                  <a:ext uri="{0D108BD9-81ED-4DB2-BD59-A6C34878D82A}">
                    <a16:rowId xmlns:a16="http://schemas.microsoft.com/office/drawing/2014/main" xmlns="" val="10001"/>
                  </a:ext>
                </a:extLst>
              </a:tr>
              <a:tr h="591005">
                <a:tc>
                  <a:txBody>
                    <a:bodyPr/>
                    <a:lstStyle/>
                    <a:p>
                      <a:pPr algn="r" rtl="1"/>
                      <a:r>
                        <a:rPr lang="ar-SA" sz="2400" b="0" dirty="0" smtClean="0">
                          <a:solidFill>
                            <a:schemeClr val="tx1"/>
                          </a:solidFill>
                        </a:rPr>
                        <a:t>أكتوبر 2016</a:t>
                      </a:r>
                      <a:endParaRPr lang="fr-FR" sz="2400" b="0" dirty="0">
                        <a:solidFill>
                          <a:schemeClr val="tx1"/>
                        </a:solidFill>
                      </a:endParaRPr>
                    </a:p>
                  </a:txBody>
                  <a:tcPr/>
                </a:tc>
                <a:tc>
                  <a:txBody>
                    <a:bodyPr/>
                    <a:lstStyle/>
                    <a:p>
                      <a:pPr algn="r" rtl="1"/>
                      <a:r>
                        <a:rPr lang="ar-SA" sz="2400" b="0" dirty="0" err="1" smtClean="0">
                          <a:solidFill>
                            <a:schemeClr val="tx1"/>
                          </a:solidFill>
                        </a:rPr>
                        <a:t>جولية</a:t>
                      </a:r>
                      <a:r>
                        <a:rPr lang="ar-SA" sz="2400" b="0" dirty="0" smtClean="0">
                          <a:solidFill>
                            <a:schemeClr val="tx1"/>
                          </a:solidFill>
                        </a:rPr>
                        <a:t> 2014</a:t>
                      </a:r>
                      <a:endParaRPr lang="fr-FR" sz="2400" b="0" dirty="0">
                        <a:solidFill>
                          <a:schemeClr val="tx1"/>
                        </a:solidFill>
                      </a:endParaRPr>
                    </a:p>
                  </a:txBody>
                  <a:tcPr/>
                </a:tc>
                <a:tc>
                  <a:txBody>
                    <a:bodyPr/>
                    <a:lstStyle/>
                    <a:p>
                      <a:pPr algn="r" rtl="1"/>
                      <a:r>
                        <a:rPr lang="ar-SA" sz="2800" b="1" dirty="0" smtClean="0">
                          <a:solidFill>
                            <a:schemeClr val="tx1"/>
                          </a:solidFill>
                        </a:rPr>
                        <a:t>أحدثت </a:t>
                      </a:r>
                      <a:endParaRPr lang="fr-FR" sz="2800" b="1" dirty="0">
                        <a:solidFill>
                          <a:schemeClr val="tx1"/>
                        </a:solidFill>
                      </a:endParaRPr>
                    </a:p>
                  </a:txBody>
                  <a:tcPr/>
                </a:tc>
                <a:extLst>
                  <a:ext uri="{0D108BD9-81ED-4DB2-BD59-A6C34878D82A}">
                    <a16:rowId xmlns:a16="http://schemas.microsoft.com/office/drawing/2014/main" xmlns="" val="10002"/>
                  </a:ext>
                </a:extLst>
              </a:tr>
              <a:tr h="1607043">
                <a:tc>
                  <a:txBody>
                    <a:bodyPr/>
                    <a:lstStyle/>
                    <a:p>
                      <a:pPr algn="r" rtl="1"/>
                      <a:r>
                        <a:rPr lang="ar-SA" sz="2400" b="0" dirty="0" smtClean="0">
                          <a:solidFill>
                            <a:schemeClr val="tx1"/>
                          </a:solidFill>
                        </a:rPr>
                        <a:t>وزير الوظيفة العمومية والحوكمة </a:t>
                      </a:r>
                      <a:endParaRPr lang="fr-FR" sz="2400" b="0" dirty="0">
                        <a:solidFill>
                          <a:schemeClr val="tx1"/>
                        </a:solidFill>
                      </a:endParaRPr>
                    </a:p>
                  </a:txBody>
                  <a:tcPr/>
                </a:tc>
                <a:tc>
                  <a:txBody>
                    <a:bodyPr/>
                    <a:lstStyle/>
                    <a:p>
                      <a:pPr algn="r" rtl="1"/>
                      <a:r>
                        <a:rPr lang="ar-SA" sz="2400" b="0" dirty="0" smtClean="0">
                          <a:solidFill>
                            <a:schemeClr val="tx1"/>
                          </a:solidFill>
                        </a:rPr>
                        <a:t>كاتب الدولة لدى رئيس الحكومة، المكلف بالحوكمة والوظيفة العمومية</a:t>
                      </a:r>
                      <a:endParaRPr lang="fr-FR" sz="2400" b="0" dirty="0">
                        <a:solidFill>
                          <a:schemeClr val="tx1"/>
                        </a:solidFill>
                      </a:endParaRPr>
                    </a:p>
                  </a:txBody>
                  <a:tcPr/>
                </a:tc>
                <a:tc>
                  <a:txBody>
                    <a:bodyPr/>
                    <a:lstStyle/>
                    <a:p>
                      <a:pPr algn="r" rtl="1"/>
                      <a:endParaRPr lang="ar-TN" sz="2800" b="1" kern="1200" dirty="0" smtClean="0">
                        <a:solidFill>
                          <a:schemeClr val="tx1"/>
                        </a:solidFill>
                        <a:latin typeface="+mn-lt"/>
                        <a:ea typeface="+mn-ea"/>
                        <a:cs typeface="+mn-cs"/>
                      </a:endParaRPr>
                    </a:p>
                    <a:p>
                      <a:pPr algn="r" rtl="1"/>
                      <a:r>
                        <a:rPr lang="ar-SA" sz="2800" b="1" kern="1200" dirty="0" smtClean="0">
                          <a:solidFill>
                            <a:schemeClr val="tx1"/>
                          </a:solidFill>
                          <a:latin typeface="+mn-lt"/>
                          <a:ea typeface="+mn-ea"/>
                          <a:cs typeface="+mn-cs"/>
                        </a:rPr>
                        <a:t>من طرف</a:t>
                      </a:r>
                      <a:endParaRPr lang="fr-FR" sz="2800" b="1" kern="1200" dirty="0">
                        <a:solidFill>
                          <a:schemeClr val="tx1"/>
                        </a:solidFill>
                        <a:latin typeface="+mn-lt"/>
                        <a:ea typeface="+mn-ea"/>
                        <a:cs typeface="+mn-cs"/>
                      </a:endParaRPr>
                    </a:p>
                  </a:txBody>
                  <a:tcPr/>
                </a:tc>
                <a:extLst>
                  <a:ext uri="{0D108BD9-81ED-4DB2-BD59-A6C34878D82A}">
                    <a16:rowId xmlns:a16="http://schemas.microsoft.com/office/drawing/2014/main" xmlns="" val="10003"/>
                  </a:ext>
                </a:extLst>
              </a:tr>
              <a:tr h="591005">
                <a:tc>
                  <a:txBody>
                    <a:bodyPr/>
                    <a:lstStyle/>
                    <a:p>
                      <a:pPr algn="r" rtl="1"/>
                      <a:r>
                        <a:rPr lang="ar-TN" sz="2400" b="1" kern="1200" dirty="0" smtClean="0">
                          <a:solidFill>
                            <a:schemeClr val="accent6">
                              <a:lumMod val="75000"/>
                            </a:schemeClr>
                          </a:solidFill>
                        </a:rPr>
                        <a:t>مقرر</a:t>
                      </a:r>
                      <a:r>
                        <a:rPr lang="ar-SA" sz="2400" b="1" kern="1200" dirty="0" smtClean="0">
                          <a:solidFill>
                            <a:schemeClr val="accent6">
                              <a:lumMod val="75000"/>
                            </a:schemeClr>
                          </a:solidFill>
                        </a:rPr>
                        <a:t> وزاري</a:t>
                      </a:r>
                    </a:p>
                  </a:txBody>
                  <a:tcPr/>
                </a:tc>
                <a:tc>
                  <a:txBody>
                    <a:bodyPr/>
                    <a:lstStyle/>
                    <a:p>
                      <a:pPr algn="r" rtl="1"/>
                      <a:r>
                        <a:rPr lang="ar-TN" sz="2400" b="1" kern="1200" dirty="0" smtClean="0">
                          <a:solidFill>
                            <a:schemeClr val="accent6">
                              <a:lumMod val="75000"/>
                            </a:schemeClr>
                          </a:solidFill>
                        </a:rPr>
                        <a:t>مقرر</a:t>
                      </a:r>
                      <a:r>
                        <a:rPr lang="ar-SA" sz="2400" b="1" kern="1200" dirty="0" smtClean="0">
                          <a:solidFill>
                            <a:schemeClr val="accent6">
                              <a:lumMod val="75000"/>
                            </a:schemeClr>
                          </a:solidFill>
                        </a:rPr>
                        <a:t> وزاري</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800" b="1" dirty="0" smtClean="0">
                          <a:solidFill>
                            <a:schemeClr val="tx1"/>
                          </a:solidFill>
                        </a:rPr>
                        <a:t>بمقتضى</a:t>
                      </a:r>
                      <a:endParaRPr lang="fr-FR" sz="2800" b="1" dirty="0" smtClean="0">
                        <a:solidFill>
                          <a:schemeClr val="tx1"/>
                        </a:solidFill>
                      </a:endParaRPr>
                    </a:p>
                  </a:txBody>
                  <a:tcPr/>
                </a:tc>
                <a:extLst>
                  <a:ext uri="{0D108BD9-81ED-4DB2-BD59-A6C34878D82A}">
                    <a16:rowId xmlns:a16="http://schemas.microsoft.com/office/drawing/2014/main" xmlns="" val="10004"/>
                  </a:ext>
                </a:extLst>
              </a:tr>
              <a:tr h="591005">
                <a:tc>
                  <a:txBody>
                    <a:bodyPr/>
                    <a:lstStyle/>
                    <a:p>
                      <a:pPr algn="r" rtl="1"/>
                      <a:r>
                        <a:rPr lang="ar-SA" sz="2400" b="1" kern="1200" dirty="0" smtClean="0">
                          <a:solidFill>
                            <a:schemeClr val="accent6">
                              <a:lumMod val="75000"/>
                            </a:schemeClr>
                          </a:solidFill>
                        </a:rPr>
                        <a:t>سنتين</a:t>
                      </a:r>
                      <a:endParaRPr lang="fr-FR" sz="2400" b="1" kern="1200" dirty="0">
                        <a:solidFill>
                          <a:schemeClr val="accent6">
                            <a:lumMod val="75000"/>
                          </a:schemeClr>
                        </a:solidFill>
                        <a:latin typeface="+mn-lt"/>
                        <a:ea typeface="+mn-ea"/>
                        <a:cs typeface="+mn-cs"/>
                      </a:endParaRPr>
                    </a:p>
                  </a:txBody>
                  <a:tcPr/>
                </a:tc>
                <a:tc>
                  <a:txBody>
                    <a:bodyPr/>
                    <a:lstStyle/>
                    <a:p>
                      <a:pPr algn="r" rtl="1"/>
                      <a:r>
                        <a:rPr lang="ar-SA" sz="2400" b="1" kern="1200" dirty="0" smtClean="0">
                          <a:solidFill>
                            <a:schemeClr val="accent6">
                              <a:lumMod val="75000"/>
                            </a:schemeClr>
                          </a:solidFill>
                        </a:rPr>
                        <a:t>سنتين</a:t>
                      </a:r>
                      <a:endParaRPr lang="fr-FR" sz="2400" b="1" kern="1200" dirty="0">
                        <a:solidFill>
                          <a:schemeClr val="accent6">
                            <a:lumMod val="75000"/>
                          </a:schemeClr>
                        </a:solidFill>
                        <a:latin typeface="+mn-lt"/>
                        <a:ea typeface="+mn-ea"/>
                        <a:cs typeface="+mn-cs"/>
                      </a:endParaRPr>
                    </a:p>
                  </a:txBody>
                  <a:tcPr/>
                </a:tc>
                <a:tc>
                  <a:txBody>
                    <a:bodyPr/>
                    <a:lstStyle/>
                    <a:p>
                      <a:pPr algn="r" rtl="1"/>
                      <a:r>
                        <a:rPr lang="ar-SA" sz="2800" b="1" dirty="0" smtClean="0">
                          <a:solidFill>
                            <a:schemeClr val="tx1"/>
                          </a:solidFill>
                        </a:rPr>
                        <a:t>لفترة</a:t>
                      </a:r>
                      <a:endParaRPr lang="fr-FR" sz="2800" b="1" dirty="0">
                        <a:solidFill>
                          <a:schemeClr val="tx1"/>
                        </a:solidFill>
                      </a:endParaRPr>
                    </a:p>
                  </a:txBody>
                  <a:tcPr/>
                </a:tc>
                <a:extLst>
                  <a:ext uri="{0D108BD9-81ED-4DB2-BD59-A6C34878D82A}">
                    <a16:rowId xmlns:a16="http://schemas.microsoft.com/office/drawing/2014/main" xmlns="" val="10005"/>
                  </a:ext>
                </a:extLst>
              </a:tr>
            </a:tbl>
          </a:graphicData>
        </a:graphic>
      </p:graphicFrame>
      <p:graphicFrame>
        <p:nvGraphicFramePr>
          <p:cNvPr id="3" name="Tableau 2"/>
          <p:cNvGraphicFramePr>
            <a:graphicFrameLocks noGrp="1"/>
          </p:cNvGraphicFramePr>
          <p:nvPr>
            <p:extLst/>
          </p:nvPr>
        </p:nvGraphicFramePr>
        <p:xfrm>
          <a:off x="107504" y="116632"/>
          <a:ext cx="8928992" cy="518160"/>
        </p:xfrm>
        <a:graphic>
          <a:graphicData uri="http://schemas.openxmlformats.org/drawingml/2006/table">
            <a:tbl>
              <a:tblPr firstRow="1" bandRow="1"/>
              <a:tblGrid>
                <a:gridCol w="576064">
                  <a:extLst>
                    <a:ext uri="{9D8B030D-6E8A-4147-A177-3AD203B41FA5}">
                      <a16:colId xmlns:a16="http://schemas.microsoft.com/office/drawing/2014/main" xmlns="" val="20000"/>
                    </a:ext>
                  </a:extLst>
                </a:gridCol>
                <a:gridCol w="8352928">
                  <a:extLst>
                    <a:ext uri="{9D8B030D-6E8A-4147-A177-3AD203B41FA5}">
                      <a16:colId xmlns:a16="http://schemas.microsoft.com/office/drawing/2014/main" xmlns="" val="20001"/>
                    </a:ext>
                  </a:extLst>
                </a:gridCol>
              </a:tblGrid>
              <a:tr h="477836">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8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2800" b="1" kern="0" noProof="0" dirty="0" smtClean="0">
                          <a:solidFill>
                            <a:srgbClr val="002776"/>
                          </a:solidFill>
                          <a:latin typeface="Arial"/>
                          <a:ea typeface="+mj-ea"/>
                          <a:cs typeface="+mj-cs"/>
                        </a:rPr>
                        <a:t>هيكلة لجنة القيادة المكلفة ببرنامج شراكة الحكومة المفتوحة</a:t>
                      </a:r>
                      <a:endParaRPr lang="fr-FR" altLang="fr-FR" sz="2800" b="1" kern="0" dirty="0" smtClean="0">
                        <a:solidFill>
                          <a:srgbClr val="002776"/>
                        </a:solidFill>
                        <a:latin typeface="Arial"/>
                        <a:ea typeface="+mj-ea"/>
                        <a:cs typeface="+mj-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797035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09978" y="1031186"/>
            <a:ext cx="5126518" cy="3477875"/>
          </a:xfrm>
          <a:prstGeom prst="rect">
            <a:avLst/>
          </a:prstGeom>
          <a:noFill/>
        </p:spPr>
        <p:txBody>
          <a:bodyPr wrap="square" rtlCol="0">
            <a:spAutoFit/>
          </a:bodyPr>
          <a:lstStyle/>
          <a:p>
            <a:pPr marL="342900" indent="-342900" algn="just" rtl="1">
              <a:buFont typeface="Wingdings" panose="05000000000000000000" pitchFamily="2" charset="2"/>
              <a:buChar char="§"/>
            </a:pPr>
            <a:r>
              <a:rPr lang="ar-SA" sz="2000" b="1" dirty="0" smtClean="0"/>
              <a:t>فضاء مفتوح، </a:t>
            </a:r>
            <a:r>
              <a:rPr lang="ar-SA" sz="2000" dirty="0" smtClean="0"/>
              <a:t>ينعقد في إطار أعمال </a:t>
            </a:r>
            <a:r>
              <a:rPr lang="ar-SA" sz="2000" b="1" dirty="0" smtClean="0"/>
              <a:t>لجنة قيادة وطنية </a:t>
            </a:r>
            <a:r>
              <a:rPr lang="ar-SA" sz="2000" dirty="0" smtClean="0"/>
              <a:t>التي تتكون </a:t>
            </a:r>
            <a:r>
              <a:rPr lang="ar-SA" sz="2000" b="1" dirty="0" smtClean="0"/>
              <a:t>بصفة متساوية </a:t>
            </a:r>
            <a:r>
              <a:rPr lang="ar-SA" sz="2000" dirty="0" smtClean="0"/>
              <a:t>من ممثلين عن </a:t>
            </a:r>
            <a:r>
              <a:rPr lang="ar-SA" sz="2000" b="1" dirty="0" smtClean="0"/>
              <a:t>الإدارة والمجتمع المدني</a:t>
            </a:r>
            <a:r>
              <a:rPr lang="ar-SA" sz="2000" dirty="0" smtClean="0"/>
              <a:t>، وتعمل </a:t>
            </a:r>
            <a:r>
              <a:rPr lang="ar-SA" sz="2000" b="1" dirty="0" smtClean="0"/>
              <a:t>بصفة تشاركيه. </a:t>
            </a:r>
            <a:endParaRPr lang="ar-TN" sz="2000" b="1" dirty="0" smtClean="0"/>
          </a:p>
          <a:p>
            <a:pPr algn="just" rtl="1"/>
            <a:endParaRPr lang="fr-FR" sz="2000" b="1" dirty="0" smtClean="0">
              <a:solidFill>
                <a:schemeClr val="accent6">
                  <a:lumMod val="50000"/>
                </a:schemeClr>
              </a:solidFill>
            </a:endParaRPr>
          </a:p>
          <a:p>
            <a:pPr marL="342900" indent="-342900" algn="just" rtl="1">
              <a:buFont typeface="Wingdings" panose="05000000000000000000" pitchFamily="2" charset="2"/>
              <a:buChar char="§"/>
            </a:pPr>
            <a:r>
              <a:rPr lang="ar-SA" sz="2000" dirty="0" smtClean="0"/>
              <a:t>الاعتماد على عدة </a:t>
            </a:r>
            <a:r>
              <a:rPr lang="ar-SA" sz="2000" b="1" dirty="0"/>
              <a:t>وسائل اتصالية </a:t>
            </a:r>
            <a:r>
              <a:rPr lang="ar-SA" sz="2000" dirty="0" smtClean="0"/>
              <a:t>:</a:t>
            </a:r>
          </a:p>
          <a:p>
            <a:pPr marL="800100" lvl="1" indent="-342900" algn="just" rtl="1">
              <a:buFont typeface="Wingdings" pitchFamily="2" charset="2"/>
              <a:buChar char="ü"/>
            </a:pPr>
            <a:r>
              <a:rPr lang="ar-SA" sz="2000" dirty="0" smtClean="0"/>
              <a:t>اجتماعات دورية حول إعداد، متابعة تنفيذ وتقييم خطط العمل الوطنية</a:t>
            </a:r>
          </a:p>
          <a:p>
            <a:pPr marL="800100" lvl="1" indent="-342900" algn="just" rtl="1">
              <a:buFont typeface="Wingdings" pitchFamily="2" charset="2"/>
              <a:buChar char="ü"/>
            </a:pPr>
            <a:r>
              <a:rPr lang="ar-SA" sz="2000" dirty="0" smtClean="0"/>
              <a:t>استشارات ميدانية وعلى الخط</a:t>
            </a:r>
          </a:p>
          <a:p>
            <a:pPr marL="800100" lvl="1" indent="-342900" algn="just" rtl="1">
              <a:buFont typeface="Wingdings" pitchFamily="2" charset="2"/>
              <a:buChar char="ü"/>
            </a:pPr>
            <a:r>
              <a:rPr lang="ar-SA" sz="2000" dirty="0" smtClean="0"/>
              <a:t>ورش عمل، منتديات وأيام مفتوحة</a:t>
            </a:r>
          </a:p>
          <a:p>
            <a:pPr marL="800100" lvl="1" indent="-342900" algn="just" rtl="1">
              <a:buFont typeface="Wingdings" pitchFamily="2" charset="2"/>
              <a:buChar char="ü"/>
            </a:pPr>
            <a:r>
              <a:rPr lang="ar-SA" sz="2000" dirty="0" smtClean="0"/>
              <a:t>وسائل اتصال مؤسساتية (بوابة شراكة الحكومة المفتوحة) وشبكات التواصل الاجتماعي </a:t>
            </a:r>
            <a:endParaRPr lang="fr-FR" sz="2000" dirty="0"/>
          </a:p>
        </p:txBody>
      </p:sp>
      <p:pic>
        <p:nvPicPr>
          <p:cNvPr id="2052" name="Picture 4" descr="G:\Documents SGH\Docs OGP\Photos Seminaire OGP 14Mars2018\الجلسة الافتتاحية للملتقى\IMG_20180314_09555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6605"/>
          <a:stretch/>
        </p:blipFill>
        <p:spPr bwMode="auto">
          <a:xfrm>
            <a:off x="0" y="3617640"/>
            <a:ext cx="3805105"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Documents SGH\Open Data Documents\workshops 5 et 6 avril 2018\Nouveau dossier\30629456_10212294364298916_5450016248232411136_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197"/>
          <a:stretch/>
        </p:blipFill>
        <p:spPr bwMode="auto">
          <a:xfrm>
            <a:off x="0" y="857232"/>
            <a:ext cx="3402721" cy="1708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Documents SGH\Docs OGP\capture PGO face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9" y="5216318"/>
            <a:ext cx="2143140" cy="164168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www.ogptunisie.gov.tn/en/wp-content/uploads/2018/10/accueil-300x1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70" y="5301208"/>
            <a:ext cx="3289548" cy="15567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398" t="3824" b="27484"/>
          <a:stretch/>
        </p:blipFill>
        <p:spPr bwMode="auto">
          <a:xfrm>
            <a:off x="0" y="2357430"/>
            <a:ext cx="2991569" cy="188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Tableau 10"/>
          <p:cNvGraphicFramePr>
            <a:graphicFrameLocks noGrp="1"/>
          </p:cNvGraphicFramePr>
          <p:nvPr>
            <p:extLst/>
          </p:nvPr>
        </p:nvGraphicFramePr>
        <p:xfrm>
          <a:off x="107504" y="116632"/>
          <a:ext cx="8928992" cy="518160"/>
        </p:xfrm>
        <a:graphic>
          <a:graphicData uri="http://schemas.openxmlformats.org/drawingml/2006/table">
            <a:tbl>
              <a:tblPr firstRow="1" bandRow="1"/>
              <a:tblGrid>
                <a:gridCol w="576064">
                  <a:extLst>
                    <a:ext uri="{9D8B030D-6E8A-4147-A177-3AD203B41FA5}">
                      <a16:colId xmlns:a16="http://schemas.microsoft.com/office/drawing/2014/main" xmlns="" val="20000"/>
                    </a:ext>
                  </a:extLst>
                </a:gridCol>
                <a:gridCol w="8352928">
                  <a:extLst>
                    <a:ext uri="{9D8B030D-6E8A-4147-A177-3AD203B41FA5}">
                      <a16:colId xmlns:a16="http://schemas.microsoft.com/office/drawing/2014/main" xmlns="" val="20001"/>
                    </a:ext>
                  </a:extLst>
                </a:gridCol>
              </a:tblGrid>
              <a:tr h="477836">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8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2800" b="1" kern="0" noProof="0" dirty="0" smtClean="0">
                          <a:solidFill>
                            <a:srgbClr val="002776"/>
                          </a:solidFill>
                          <a:latin typeface="Arial"/>
                          <a:ea typeface="+mj-ea"/>
                          <a:cs typeface="+mj-cs"/>
                        </a:rPr>
                        <a:t>منتدى شراكة الحكومة المفتوحة بتونس : فضاء للمشاركة</a:t>
                      </a:r>
                      <a:endParaRPr lang="fr-FR" altLang="fr-FR" sz="2800" b="1" kern="0" dirty="0" smtClean="0">
                        <a:solidFill>
                          <a:srgbClr val="002776"/>
                        </a:solidFill>
                        <a:latin typeface="Arial"/>
                        <a:ea typeface="+mj-ea"/>
                        <a:cs typeface="+mj-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74585920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nvPr>
        </p:nvGraphicFramePr>
        <p:xfrm>
          <a:off x="933989" y="1768746"/>
          <a:ext cx="7017775" cy="4908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e 5"/>
          <p:cNvGrpSpPr/>
          <p:nvPr/>
        </p:nvGrpSpPr>
        <p:grpSpPr>
          <a:xfrm>
            <a:off x="1562901" y="3544805"/>
            <a:ext cx="1621895" cy="567141"/>
            <a:chOff x="2415844" y="2483375"/>
            <a:chExt cx="2886096" cy="691929"/>
          </a:xfrm>
        </p:grpSpPr>
        <p:sp>
          <p:nvSpPr>
            <p:cNvPr id="7" name="Rectangle 6"/>
            <p:cNvSpPr/>
            <p:nvPr/>
          </p:nvSpPr>
          <p:spPr>
            <a:xfrm rot="10800000" flipV="1">
              <a:off x="3456388" y="2736310"/>
              <a:ext cx="1845552" cy="4389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2415844" y="2483375"/>
              <a:ext cx="2341359" cy="5571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8291" tIns="0" rIns="0" bIns="0" numCol="1" spcCol="1270" anchor="t" anchorCtr="0">
              <a:noAutofit/>
            </a:bodyPr>
            <a:lstStyle/>
            <a:p>
              <a:pPr lvl="0" algn="ctr" defTabSz="800100">
                <a:lnSpc>
                  <a:spcPct val="90000"/>
                </a:lnSpc>
                <a:spcBef>
                  <a:spcPct val="0"/>
                </a:spcBef>
                <a:spcAft>
                  <a:spcPct val="35000"/>
                </a:spcAft>
              </a:pPr>
              <a:r>
                <a:rPr lang="ar-TN" sz="1600" b="1" kern="1200" dirty="0" smtClean="0"/>
                <a:t>فرز المقترحات واعداد الصيغة الأولية</a:t>
              </a:r>
              <a:endParaRPr lang="fr-FR" sz="1600" b="1" kern="1200" dirty="0"/>
            </a:p>
          </p:txBody>
        </p:sp>
      </p:grpSp>
      <p:sp>
        <p:nvSpPr>
          <p:cNvPr id="11" name="Rectangle 10"/>
          <p:cNvSpPr/>
          <p:nvPr/>
        </p:nvSpPr>
        <p:spPr>
          <a:xfrm>
            <a:off x="5665886" y="3697037"/>
            <a:ext cx="1324961" cy="8488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8291" tIns="0" rIns="0" bIns="0" numCol="1" spcCol="1270" anchor="t" anchorCtr="0">
            <a:noAutofit/>
          </a:bodyPr>
          <a:lstStyle/>
          <a:p>
            <a:pPr algn="ctr" defTabSz="800100">
              <a:lnSpc>
                <a:spcPct val="90000"/>
              </a:lnSpc>
              <a:spcBef>
                <a:spcPct val="0"/>
              </a:spcBef>
              <a:spcAft>
                <a:spcPct val="35000"/>
              </a:spcAft>
            </a:pPr>
            <a:r>
              <a:rPr lang="ar-TN" sz="1600" b="1" dirty="0">
                <a:solidFill>
                  <a:schemeClr val="bg2">
                    <a:lumMod val="10000"/>
                  </a:schemeClr>
                </a:solidFill>
              </a:rPr>
              <a:t>عرض الصيغة النهائية على لجنة القيادة للمصادقة</a:t>
            </a:r>
            <a:endParaRPr lang="fr-FR" sz="1600" b="1" dirty="0">
              <a:solidFill>
                <a:schemeClr val="bg2">
                  <a:lumMod val="10000"/>
                </a:schemeClr>
              </a:solidFill>
            </a:endParaRPr>
          </a:p>
        </p:txBody>
      </p:sp>
      <p:sp>
        <p:nvSpPr>
          <p:cNvPr id="12" name="Ellipse 11"/>
          <p:cNvSpPr/>
          <p:nvPr/>
        </p:nvSpPr>
        <p:spPr>
          <a:xfrm>
            <a:off x="7047088" y="2559264"/>
            <a:ext cx="466159" cy="4661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7411043" y="2171833"/>
            <a:ext cx="1242557" cy="6859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8291" tIns="0" rIns="0" bIns="0" numCol="1" spcCol="1270" anchor="t" anchorCtr="0">
            <a:noAutofit/>
          </a:bodyPr>
          <a:lstStyle/>
          <a:p>
            <a:pPr lvl="0" algn="ctr" defTabSz="800100">
              <a:lnSpc>
                <a:spcPct val="90000"/>
              </a:lnSpc>
              <a:spcBef>
                <a:spcPct val="0"/>
              </a:spcBef>
              <a:spcAft>
                <a:spcPct val="35000"/>
              </a:spcAft>
            </a:pPr>
            <a:r>
              <a:rPr lang="ar-TN" sz="1600" b="1" dirty="0">
                <a:solidFill>
                  <a:schemeClr val="bg2">
                    <a:lumMod val="10000"/>
                  </a:schemeClr>
                </a:solidFill>
              </a:rPr>
              <a:t>الإعلان </a:t>
            </a:r>
            <a:r>
              <a:rPr lang="ar-TN" sz="1600" b="1" dirty="0" smtClean="0">
                <a:solidFill>
                  <a:schemeClr val="bg2">
                    <a:lumMod val="10000"/>
                  </a:schemeClr>
                </a:solidFill>
              </a:rPr>
              <a:t>عن </a:t>
            </a:r>
            <a:r>
              <a:rPr lang="ar-TN" sz="1600" b="1" dirty="0">
                <a:solidFill>
                  <a:schemeClr val="bg2">
                    <a:lumMod val="10000"/>
                  </a:schemeClr>
                </a:solidFill>
              </a:rPr>
              <a:t>الصيغة النهائية</a:t>
            </a:r>
            <a:r>
              <a:rPr lang="ar-TN" sz="1600" b="1" dirty="0" smtClean="0">
                <a:solidFill>
                  <a:schemeClr val="bg2">
                    <a:lumMod val="10000"/>
                  </a:schemeClr>
                </a:solidFill>
              </a:rPr>
              <a:t> </a:t>
            </a:r>
            <a:r>
              <a:rPr lang="ar-TN" sz="1600" b="1" dirty="0">
                <a:solidFill>
                  <a:schemeClr val="bg2">
                    <a:lumMod val="10000"/>
                  </a:schemeClr>
                </a:solidFill>
              </a:rPr>
              <a:t>وانطلاق </a:t>
            </a:r>
            <a:r>
              <a:rPr lang="ar-TN" sz="1600" b="1" dirty="0" smtClean="0">
                <a:solidFill>
                  <a:schemeClr val="bg2">
                    <a:lumMod val="10000"/>
                  </a:schemeClr>
                </a:solidFill>
              </a:rPr>
              <a:t>التنفيذ</a:t>
            </a:r>
            <a:endParaRPr lang="fr-FR" sz="1600" b="1" dirty="0">
              <a:solidFill>
                <a:schemeClr val="bg2">
                  <a:lumMod val="10000"/>
                </a:schemeClr>
              </a:solidFill>
            </a:endParaRPr>
          </a:p>
        </p:txBody>
      </p:sp>
      <p:sp>
        <p:nvSpPr>
          <p:cNvPr id="17" name="Titre 2"/>
          <p:cNvSpPr txBox="1">
            <a:spLocks/>
          </p:cNvSpPr>
          <p:nvPr/>
        </p:nvSpPr>
        <p:spPr>
          <a:xfrm>
            <a:off x="1445969" y="5464184"/>
            <a:ext cx="8229600" cy="432048"/>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Gill Sans"/>
                <a:ea typeface="+mj-ea"/>
                <a:cs typeface="+mj-cs"/>
              </a:defRPr>
            </a:lvl1pPr>
          </a:lstStyle>
          <a:p>
            <a:r>
              <a:rPr lang="ar-TN" sz="2800" b="1" dirty="0" smtClean="0">
                <a:solidFill>
                  <a:schemeClr val="accent2">
                    <a:lumMod val="75000"/>
                  </a:schemeClr>
                </a:solidFill>
              </a:rPr>
              <a:t>مسار إعـداد خطــــة العمـــل</a:t>
            </a:r>
            <a:endParaRPr lang="fr-FR" sz="2800" b="1" dirty="0">
              <a:solidFill>
                <a:schemeClr val="accent2">
                  <a:lumMod val="75000"/>
                </a:schemeClr>
              </a:solidFill>
            </a:endParaRPr>
          </a:p>
        </p:txBody>
      </p:sp>
      <p:sp>
        <p:nvSpPr>
          <p:cNvPr id="18" name="Rectangle 17"/>
          <p:cNvSpPr/>
          <p:nvPr/>
        </p:nvSpPr>
        <p:spPr>
          <a:xfrm>
            <a:off x="363303" y="4670179"/>
            <a:ext cx="1315770" cy="2907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8291" tIns="0" rIns="0" bIns="0" numCol="1" spcCol="1270" anchor="t" anchorCtr="0">
            <a:noAutofit/>
          </a:bodyPr>
          <a:lstStyle/>
          <a:p>
            <a:pPr lvl="0" algn="ctr" defTabSz="800100">
              <a:lnSpc>
                <a:spcPct val="90000"/>
              </a:lnSpc>
              <a:spcBef>
                <a:spcPct val="0"/>
              </a:spcBef>
              <a:spcAft>
                <a:spcPct val="35000"/>
              </a:spcAft>
            </a:pPr>
            <a:r>
              <a:rPr lang="ar-TN" sz="1600" b="1" kern="1200" dirty="0" smtClean="0"/>
              <a:t>استشارة على الخط</a:t>
            </a:r>
            <a:endParaRPr lang="fr-FR" sz="1600" b="1" kern="1200" dirty="0"/>
          </a:p>
        </p:txBody>
      </p:sp>
      <p:grpSp>
        <p:nvGrpSpPr>
          <p:cNvPr id="19" name="Groupe 18"/>
          <p:cNvGrpSpPr/>
          <p:nvPr/>
        </p:nvGrpSpPr>
        <p:grpSpPr>
          <a:xfrm>
            <a:off x="3147613" y="2904945"/>
            <a:ext cx="1621896" cy="430507"/>
            <a:chOff x="2415844" y="2483375"/>
            <a:chExt cx="2886096" cy="691929"/>
          </a:xfrm>
        </p:grpSpPr>
        <p:sp>
          <p:nvSpPr>
            <p:cNvPr id="20" name="Rectangle 19"/>
            <p:cNvSpPr/>
            <p:nvPr/>
          </p:nvSpPr>
          <p:spPr>
            <a:xfrm rot="10800000" flipV="1">
              <a:off x="3456388" y="2736310"/>
              <a:ext cx="1845552" cy="4389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2415844" y="2483375"/>
              <a:ext cx="2341358" cy="4389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8291" tIns="0" rIns="0" bIns="0" numCol="1" spcCol="1270" anchor="t" anchorCtr="0">
              <a:noAutofit/>
            </a:bodyPr>
            <a:lstStyle/>
            <a:p>
              <a:pPr lvl="0" algn="ctr" defTabSz="800100">
                <a:lnSpc>
                  <a:spcPct val="90000"/>
                </a:lnSpc>
                <a:spcBef>
                  <a:spcPct val="0"/>
                </a:spcBef>
                <a:spcAft>
                  <a:spcPct val="35000"/>
                </a:spcAft>
              </a:pPr>
              <a:r>
                <a:rPr lang="ar-TN" sz="1600" b="1" kern="1200" dirty="0" smtClean="0"/>
                <a:t>اعداد الصيغة النهائية</a:t>
              </a:r>
              <a:endParaRPr lang="fr-FR" sz="1600" b="1" kern="1200" dirty="0"/>
            </a:p>
          </p:txBody>
        </p:sp>
      </p:grpSp>
      <p:grpSp>
        <p:nvGrpSpPr>
          <p:cNvPr id="22" name="Groupe 21"/>
          <p:cNvGrpSpPr/>
          <p:nvPr/>
        </p:nvGrpSpPr>
        <p:grpSpPr>
          <a:xfrm rot="20625094">
            <a:off x="5071309" y="2216207"/>
            <a:ext cx="1694156" cy="649250"/>
            <a:chOff x="2415844" y="2483375"/>
            <a:chExt cx="2886096" cy="691929"/>
          </a:xfrm>
        </p:grpSpPr>
        <p:sp>
          <p:nvSpPr>
            <p:cNvPr id="23" name="Rectangle 22"/>
            <p:cNvSpPr/>
            <p:nvPr/>
          </p:nvSpPr>
          <p:spPr>
            <a:xfrm rot="10800000" flipV="1">
              <a:off x="3456388" y="2736310"/>
              <a:ext cx="1845552" cy="4389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rot="990440">
              <a:off x="2415844" y="2483375"/>
              <a:ext cx="2341357" cy="4389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8291" tIns="0" rIns="0" bIns="0" numCol="1" spcCol="1270" anchor="t" anchorCtr="0">
              <a:noAutofit/>
            </a:bodyPr>
            <a:lstStyle/>
            <a:p>
              <a:pPr lvl="0" algn="ctr" defTabSz="800100">
                <a:lnSpc>
                  <a:spcPct val="90000"/>
                </a:lnSpc>
                <a:spcBef>
                  <a:spcPct val="0"/>
                </a:spcBef>
                <a:spcAft>
                  <a:spcPct val="35000"/>
                </a:spcAft>
              </a:pPr>
              <a:r>
                <a:rPr lang="ar-TN" sz="1600" b="1" kern="1200" dirty="0" smtClean="0"/>
                <a:t>ادخال التعديلات الأخيرة على الصيغة النهائية</a:t>
              </a:r>
              <a:endParaRPr lang="fr-FR" sz="1600" b="1" kern="1200" dirty="0"/>
            </a:p>
          </p:txBody>
        </p:sp>
      </p:grpSp>
      <p:sp>
        <p:nvSpPr>
          <p:cNvPr id="25" name="Légende à une bordure 3 24"/>
          <p:cNvSpPr/>
          <p:nvPr/>
        </p:nvSpPr>
        <p:spPr>
          <a:xfrm>
            <a:off x="776886" y="2305321"/>
            <a:ext cx="1137647" cy="633852"/>
          </a:xfrm>
          <a:prstGeom prst="accentCallout3">
            <a:avLst>
              <a:gd name="adj1" fmla="val 18750"/>
              <a:gd name="adj2" fmla="val -8333"/>
              <a:gd name="adj3" fmla="val 18750"/>
              <a:gd name="adj4" fmla="val -16667"/>
              <a:gd name="adj5" fmla="val 100000"/>
              <a:gd name="adj6" fmla="val -16667"/>
              <a:gd name="adj7" fmla="val 259108"/>
              <a:gd name="adj8" fmla="val 893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TN" sz="1600" b="1" dirty="0" smtClean="0"/>
              <a:t>تجميع </a:t>
            </a:r>
            <a:r>
              <a:rPr lang="ar-TN" sz="1600" b="1" dirty="0"/>
              <a:t>كافة </a:t>
            </a:r>
            <a:r>
              <a:rPr lang="ar-TN" sz="1600" b="1" dirty="0" smtClean="0"/>
              <a:t>المقترحات</a:t>
            </a:r>
            <a:endParaRPr lang="fr-FR" sz="1600" b="1" dirty="0"/>
          </a:p>
        </p:txBody>
      </p:sp>
      <p:sp>
        <p:nvSpPr>
          <p:cNvPr id="26" name="Légende à une bordure 3 25"/>
          <p:cNvSpPr/>
          <p:nvPr/>
        </p:nvSpPr>
        <p:spPr>
          <a:xfrm>
            <a:off x="4293832" y="989687"/>
            <a:ext cx="1142264" cy="633852"/>
          </a:xfrm>
          <a:prstGeom prst="accentCallout3">
            <a:avLst>
              <a:gd name="adj1" fmla="val 18750"/>
              <a:gd name="adj2" fmla="val -8333"/>
              <a:gd name="adj3" fmla="val 18750"/>
              <a:gd name="adj4" fmla="val -16667"/>
              <a:gd name="adj5" fmla="val 100000"/>
              <a:gd name="adj6" fmla="val -16667"/>
              <a:gd name="adj7" fmla="val 259108"/>
              <a:gd name="adj8" fmla="val 893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TN" sz="1600" b="1" dirty="0" smtClean="0"/>
              <a:t>تتضمن </a:t>
            </a:r>
            <a:r>
              <a:rPr lang="ar-TN" sz="1600" b="1" dirty="0"/>
              <a:t>التعهّدات </a:t>
            </a:r>
            <a:r>
              <a:rPr lang="ar-TN" sz="1600" b="1" dirty="0" smtClean="0"/>
              <a:t>النهائية</a:t>
            </a:r>
            <a:endParaRPr lang="fr-FR" sz="1600" b="1" dirty="0"/>
          </a:p>
        </p:txBody>
      </p:sp>
      <p:sp>
        <p:nvSpPr>
          <p:cNvPr id="27" name="Légende à une bordure 3 26"/>
          <p:cNvSpPr/>
          <p:nvPr/>
        </p:nvSpPr>
        <p:spPr>
          <a:xfrm>
            <a:off x="2421846" y="1453424"/>
            <a:ext cx="1214050" cy="633852"/>
          </a:xfrm>
          <a:prstGeom prst="accentCallout3">
            <a:avLst>
              <a:gd name="adj1" fmla="val 18750"/>
              <a:gd name="adj2" fmla="val -8333"/>
              <a:gd name="adj3" fmla="val 18750"/>
              <a:gd name="adj4" fmla="val -16667"/>
              <a:gd name="adj5" fmla="val 100000"/>
              <a:gd name="adj6" fmla="val -16667"/>
              <a:gd name="adj7" fmla="val 259108"/>
              <a:gd name="adj8" fmla="val 893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TN" sz="1400" b="1" dirty="0" smtClean="0"/>
              <a:t>تتضمن </a:t>
            </a:r>
            <a:r>
              <a:rPr lang="ar-TN" sz="1400" b="1" dirty="0"/>
              <a:t>التعهّدات </a:t>
            </a:r>
            <a:r>
              <a:rPr lang="ar-TN" sz="1400" b="1" dirty="0" smtClean="0"/>
              <a:t>المتفق </a:t>
            </a:r>
            <a:r>
              <a:rPr lang="ar-TN" sz="1400" b="1" dirty="0"/>
              <a:t>على اختيارها</a:t>
            </a:r>
            <a:endParaRPr lang="fr-FR" sz="1400" b="1" dirty="0"/>
          </a:p>
        </p:txBody>
      </p:sp>
      <p:grpSp>
        <p:nvGrpSpPr>
          <p:cNvPr id="29" name="Groupe 28"/>
          <p:cNvGrpSpPr/>
          <p:nvPr/>
        </p:nvGrpSpPr>
        <p:grpSpPr>
          <a:xfrm>
            <a:off x="-571535" y="-24"/>
            <a:ext cx="9715503" cy="620712"/>
            <a:chOff x="-504396" y="129146"/>
            <a:chExt cx="8574673" cy="1797391"/>
          </a:xfrm>
          <a:scene3d>
            <a:camera prst="orthographicFront"/>
            <a:lightRig rig="threePt" dir="t">
              <a:rot lat="0" lon="0" rev="7500000"/>
            </a:lightRig>
          </a:scene3d>
        </p:grpSpPr>
        <p:sp>
          <p:nvSpPr>
            <p:cNvPr id="30" name="Rectangle à coins arrondis 29"/>
            <p:cNvSpPr/>
            <p:nvPr/>
          </p:nvSpPr>
          <p:spPr>
            <a:xfrm>
              <a:off x="0" y="129146"/>
              <a:ext cx="8070277" cy="1797391"/>
            </a:xfrm>
            <a:prstGeom prst="roundRect">
              <a:avLst>
                <a:gd name="adj" fmla="val 10000"/>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31" name="Rectangle 30"/>
            <p:cNvSpPr/>
            <p:nvPr/>
          </p:nvSpPr>
          <p:spPr>
            <a:xfrm>
              <a:off x="-504396" y="451018"/>
              <a:ext cx="8459009" cy="1090364"/>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2870" tIns="102870" rIns="102870" bIns="102870" numCol="1" spcCol="1270" anchor="ctr" anchorCtr="0">
              <a:noAutofit/>
            </a:bodyPr>
            <a:lstStyle/>
            <a:p>
              <a:pPr algn="r"/>
              <a:r>
                <a:rPr lang="ar-TN" sz="2800" b="1" dirty="0">
                  <a:solidFill>
                    <a:schemeClr val="tx2"/>
                  </a:solidFill>
                  <a:latin typeface="Traditional Arabic" pitchFamily="18" charset="-78"/>
                  <a:ea typeface="Verdana" panose="020B0604030504040204" pitchFamily="34" charset="0"/>
                </a:rPr>
                <a:t>خطة العمل الوطنية لشراكة الحكومة المفتوحة (مسار الاعداد) </a:t>
              </a:r>
              <a:endParaRPr lang="fr-FR" sz="2800" b="1" dirty="0">
                <a:solidFill>
                  <a:schemeClr val="tx2"/>
                </a:solidFill>
                <a:latin typeface="Traditional Arabic" pitchFamily="18" charset="-78"/>
                <a:ea typeface="Verdana" panose="020B0604030504040204" pitchFamily="34" charset="0"/>
              </a:endParaRPr>
            </a:p>
          </p:txBody>
        </p:sp>
      </p:grpSp>
      <p:sp>
        <p:nvSpPr>
          <p:cNvPr id="4" name="Espace réservé du numéro de diapositive 3"/>
          <p:cNvSpPr>
            <a:spLocks noGrp="1"/>
          </p:cNvSpPr>
          <p:nvPr>
            <p:ph type="sldNum" sz="quarter" idx="12"/>
          </p:nvPr>
        </p:nvSpPr>
        <p:spPr/>
        <p:txBody>
          <a:bodyPr/>
          <a:lstStyle/>
          <a:p>
            <a:fld id="{89683ABB-74D5-4EFE-9E82-89456AB8E128}" type="slidenum">
              <a:rPr lang="fr-FR" smtClean="0"/>
              <a:pPr/>
              <a:t>26</a:t>
            </a:fld>
            <a:endParaRPr lang="fr-FR"/>
          </a:p>
        </p:txBody>
      </p:sp>
    </p:spTree>
    <p:extLst>
      <p:ext uri="{BB962C8B-B14F-4D97-AF65-F5344CB8AC3E}">
        <p14:creationId xmlns:p14="http://schemas.microsoft.com/office/powerpoint/2010/main" val="469936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323528" y="1084460"/>
          <a:ext cx="8480877" cy="5119089"/>
        </p:xfrm>
        <a:graphic>
          <a:graphicData uri="http://schemas.openxmlformats.org/drawingml/2006/table">
            <a:tbl>
              <a:tblPr firstRow="1" bandRow="1">
                <a:tableStyleId>{5C22544A-7EE6-4342-B048-85BDC9FD1C3A}</a:tableStyleId>
              </a:tblPr>
              <a:tblGrid>
                <a:gridCol w="6480720">
                  <a:extLst>
                    <a:ext uri="{9D8B030D-6E8A-4147-A177-3AD203B41FA5}">
                      <a16:colId xmlns:a16="http://schemas.microsoft.com/office/drawing/2014/main" xmlns="" val="20000"/>
                    </a:ext>
                  </a:extLst>
                </a:gridCol>
                <a:gridCol w="2000157">
                  <a:extLst>
                    <a:ext uri="{9D8B030D-6E8A-4147-A177-3AD203B41FA5}">
                      <a16:colId xmlns:a16="http://schemas.microsoft.com/office/drawing/2014/main" xmlns="" val="20001"/>
                    </a:ext>
                  </a:extLst>
                </a:gridCol>
              </a:tblGrid>
              <a:tr h="469573">
                <a:tc>
                  <a:txBody>
                    <a:bodyPr/>
                    <a:lstStyle/>
                    <a:p>
                      <a:pPr algn="ctr"/>
                      <a:r>
                        <a:rPr lang="ar-TN" sz="2000" dirty="0" smtClean="0">
                          <a:latin typeface="Traditional Arabic" panose="02020603050405020304" pitchFamily="18" charset="-78"/>
                          <a:cs typeface="+mn-cs"/>
                        </a:rPr>
                        <a:t>تفسير المعايير</a:t>
                      </a:r>
                      <a:endParaRPr lang="fr-FR" sz="2000" dirty="0">
                        <a:latin typeface="Traditional Arabic" panose="02020603050405020304" pitchFamily="18" charset="-78"/>
                        <a:cs typeface="+mn-cs"/>
                      </a:endParaRPr>
                    </a:p>
                  </a:txBody>
                  <a:tcPr marL="68580" marR="68580"/>
                </a:tc>
                <a:tc>
                  <a:txBody>
                    <a:bodyPr/>
                    <a:lstStyle/>
                    <a:p>
                      <a:pPr algn="ctr"/>
                      <a:r>
                        <a:rPr lang="ar-TN" sz="2000" dirty="0" smtClean="0">
                          <a:latin typeface="Traditional Arabic" panose="02020603050405020304" pitchFamily="18" charset="-78"/>
                          <a:cs typeface="+mn-cs"/>
                        </a:rPr>
                        <a:t>المعايير</a:t>
                      </a:r>
                      <a:endParaRPr lang="fr-FR" sz="2000" dirty="0">
                        <a:latin typeface="Traditional Arabic" panose="02020603050405020304" pitchFamily="18" charset="-78"/>
                        <a:cs typeface="+mn-cs"/>
                      </a:endParaRPr>
                    </a:p>
                  </a:txBody>
                  <a:tcPr marL="68580" marR="68580"/>
                </a:tc>
                <a:extLst>
                  <a:ext uri="{0D108BD9-81ED-4DB2-BD59-A6C34878D82A}">
                    <a16:rowId xmlns:a16="http://schemas.microsoft.com/office/drawing/2014/main" xmlns="" val="10000"/>
                  </a:ext>
                </a:extLst>
              </a:tr>
              <a:tr h="75854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TN" dirty="0" smtClean="0">
                          <a:latin typeface="Traditional Arabic" panose="02020603050405020304" pitchFamily="18" charset="-78"/>
                          <a:cs typeface="+mn-cs"/>
                        </a:rPr>
                        <a:t>يمكن التعرف على الاشكال الذي يمكن حله، يتضمن اجراءات او اعمال واضحة للقيام بها، يصف النتائج المنتظر الحصول عليها من خلال تنفيذه،</a:t>
                      </a:r>
                      <a:endParaRPr lang="fr-FR" dirty="0" smtClean="0">
                        <a:latin typeface="Traditional Arabic" panose="02020603050405020304" pitchFamily="18" charset="-78"/>
                        <a:cs typeface="+mn-cs"/>
                      </a:endParaRPr>
                    </a:p>
                  </a:txBody>
                  <a:tcPr marL="68580" marR="68580"/>
                </a:tc>
                <a:tc>
                  <a:txBody>
                    <a:bodyPr/>
                    <a:lstStyle/>
                    <a:p>
                      <a:pPr algn="ctr" rtl="1"/>
                      <a:r>
                        <a:rPr lang="ar-TN" b="1" dirty="0" smtClean="0">
                          <a:solidFill>
                            <a:schemeClr val="accent2">
                              <a:lumMod val="50000"/>
                            </a:schemeClr>
                          </a:solidFill>
                          <a:latin typeface="Traditional Arabic" panose="02020603050405020304" pitchFamily="18" charset="-78"/>
                          <a:cs typeface="+mn-cs"/>
                        </a:rPr>
                        <a:t>الوضوح</a:t>
                      </a:r>
                    </a:p>
                    <a:p>
                      <a:pPr algn="ctr" rtl="1"/>
                      <a:r>
                        <a:rPr lang="ar-TN" b="1" dirty="0" smtClean="0">
                          <a:solidFill>
                            <a:schemeClr val="accent2">
                              <a:lumMod val="50000"/>
                            </a:schemeClr>
                          </a:solidFill>
                          <a:latin typeface="Traditional Arabic" panose="02020603050405020304" pitchFamily="18" charset="-78"/>
                          <a:cs typeface="+mn-cs"/>
                        </a:rPr>
                        <a:t> </a:t>
                      </a:r>
                      <a:r>
                        <a:rPr lang="fr-FR" b="1" dirty="0" smtClean="0">
                          <a:solidFill>
                            <a:schemeClr val="accent2">
                              <a:lumMod val="50000"/>
                            </a:schemeClr>
                          </a:solidFill>
                          <a:latin typeface="Traditional Arabic" panose="02020603050405020304" pitchFamily="18" charset="-78"/>
                          <a:cs typeface="+mn-cs"/>
                        </a:rPr>
                        <a:t>Specific</a:t>
                      </a:r>
                      <a:endParaRPr lang="fr-FR" dirty="0">
                        <a:solidFill>
                          <a:schemeClr val="accent2">
                            <a:lumMod val="50000"/>
                          </a:schemeClr>
                        </a:solidFill>
                        <a:latin typeface="Traditional Arabic" panose="02020603050405020304" pitchFamily="18" charset="-78"/>
                        <a:cs typeface="+mn-cs"/>
                      </a:endParaRPr>
                    </a:p>
                  </a:txBody>
                  <a:tcPr marL="68580" marR="68580"/>
                </a:tc>
                <a:extLst>
                  <a:ext uri="{0D108BD9-81ED-4DB2-BD59-A6C34878D82A}">
                    <a16:rowId xmlns:a16="http://schemas.microsoft.com/office/drawing/2014/main" xmlns="" val="10001"/>
                  </a:ext>
                </a:extLst>
              </a:tr>
              <a:tr h="758542">
                <a:tc>
                  <a:txBody>
                    <a:bodyPr/>
                    <a:lstStyle/>
                    <a:p>
                      <a:pPr algn="r" rtl="1"/>
                      <a:r>
                        <a:rPr lang="ar-TN" dirty="0" smtClean="0">
                          <a:latin typeface="Traditional Arabic" panose="02020603050405020304" pitchFamily="18" charset="-78"/>
                          <a:cs typeface="+mn-cs"/>
                        </a:rPr>
                        <a:t>يمكن تجزئة التعهد الى مراحل زمنية محددة للتثبت من مدى التقدم في انجازه</a:t>
                      </a:r>
                      <a:endParaRPr lang="fr-FR" dirty="0">
                        <a:latin typeface="Traditional Arabic" panose="02020603050405020304" pitchFamily="18" charset="-78"/>
                        <a:cs typeface="+mn-cs"/>
                      </a:endParaRPr>
                    </a:p>
                  </a:txBody>
                  <a:tcPr marL="68580" marR="68580"/>
                </a:tc>
                <a:tc>
                  <a:txBody>
                    <a:bodyPr/>
                    <a:lstStyle/>
                    <a:p>
                      <a:pPr algn="ctr" rtl="1"/>
                      <a:r>
                        <a:rPr lang="ar-TN" b="1" dirty="0" smtClean="0">
                          <a:solidFill>
                            <a:schemeClr val="accent2">
                              <a:lumMod val="50000"/>
                            </a:schemeClr>
                          </a:solidFill>
                          <a:latin typeface="Traditional Arabic" panose="02020603050405020304" pitchFamily="18" charset="-78"/>
                          <a:cs typeface="+mn-cs"/>
                        </a:rPr>
                        <a:t>قابل للقياس</a:t>
                      </a:r>
                    </a:p>
                    <a:p>
                      <a:pPr algn="ctr" rtl="1"/>
                      <a:r>
                        <a:rPr lang="ar-TN" b="1" dirty="0" smtClean="0">
                          <a:solidFill>
                            <a:schemeClr val="accent2">
                              <a:lumMod val="50000"/>
                            </a:schemeClr>
                          </a:solidFill>
                          <a:latin typeface="Traditional Arabic" panose="02020603050405020304" pitchFamily="18" charset="-78"/>
                          <a:cs typeface="+mn-cs"/>
                        </a:rPr>
                        <a:t> </a:t>
                      </a:r>
                      <a:r>
                        <a:rPr lang="fr-FR" b="1" dirty="0" smtClean="0">
                          <a:solidFill>
                            <a:schemeClr val="accent2">
                              <a:lumMod val="50000"/>
                            </a:schemeClr>
                          </a:solidFill>
                          <a:latin typeface="Traditional Arabic" panose="02020603050405020304" pitchFamily="18" charset="-78"/>
                          <a:cs typeface="+mn-cs"/>
                        </a:rPr>
                        <a:t>Measurable</a:t>
                      </a:r>
                      <a:r>
                        <a:rPr lang="ar-TN" b="1" dirty="0" smtClean="0">
                          <a:solidFill>
                            <a:schemeClr val="accent2">
                              <a:lumMod val="50000"/>
                            </a:schemeClr>
                          </a:solidFill>
                          <a:latin typeface="Traditional Arabic" panose="02020603050405020304" pitchFamily="18" charset="-78"/>
                          <a:cs typeface="+mn-cs"/>
                        </a:rPr>
                        <a:t> </a:t>
                      </a:r>
                      <a:endParaRPr lang="fr-FR" dirty="0">
                        <a:solidFill>
                          <a:schemeClr val="accent2">
                            <a:lumMod val="50000"/>
                          </a:schemeClr>
                        </a:solidFill>
                        <a:latin typeface="Traditional Arabic" panose="02020603050405020304" pitchFamily="18" charset="-78"/>
                        <a:cs typeface="+mn-cs"/>
                      </a:endParaRPr>
                    </a:p>
                  </a:txBody>
                  <a:tcPr marL="68580" marR="68580"/>
                </a:tc>
                <a:extLst>
                  <a:ext uri="{0D108BD9-81ED-4DB2-BD59-A6C34878D82A}">
                    <a16:rowId xmlns:a16="http://schemas.microsoft.com/office/drawing/2014/main" xmlns="" val="10002"/>
                  </a:ext>
                </a:extLst>
              </a:tr>
              <a:tr h="758542">
                <a:tc>
                  <a:txBody>
                    <a:bodyPr/>
                    <a:lstStyle/>
                    <a:p>
                      <a:pPr algn="r" rtl="1"/>
                      <a:r>
                        <a:rPr lang="ar-TN" dirty="0" smtClean="0">
                          <a:latin typeface="Traditional Arabic" panose="02020603050405020304" pitchFamily="18" charset="-78"/>
                          <a:cs typeface="+mn-cs"/>
                        </a:rPr>
                        <a:t>يمكن تحديد الجهة المسؤولة على تنفيذ التعهد والأطراف المتدخلة</a:t>
                      </a:r>
                      <a:endParaRPr lang="fr-FR" dirty="0">
                        <a:latin typeface="Traditional Arabic" panose="02020603050405020304" pitchFamily="18" charset="-78"/>
                        <a:cs typeface="+mn-cs"/>
                      </a:endParaRPr>
                    </a:p>
                  </a:txBody>
                  <a:tcPr marL="68580" marR="68580"/>
                </a:tc>
                <a:tc>
                  <a:txBody>
                    <a:bodyPr/>
                    <a:lstStyle/>
                    <a:p>
                      <a:pPr algn="ctr" rtl="1"/>
                      <a:r>
                        <a:rPr lang="ar-TN" b="1" dirty="0" smtClean="0">
                          <a:solidFill>
                            <a:schemeClr val="accent2">
                              <a:lumMod val="50000"/>
                            </a:schemeClr>
                          </a:solidFill>
                          <a:latin typeface="Traditional Arabic" panose="02020603050405020304" pitchFamily="18" charset="-78"/>
                          <a:cs typeface="+mn-cs"/>
                        </a:rPr>
                        <a:t>الجهة المسؤولة </a:t>
                      </a:r>
                      <a:r>
                        <a:rPr lang="fr-FR" b="1" dirty="0" smtClean="0">
                          <a:solidFill>
                            <a:schemeClr val="accent2">
                              <a:lumMod val="50000"/>
                            </a:schemeClr>
                          </a:solidFill>
                          <a:latin typeface="Traditional Arabic" panose="02020603050405020304" pitchFamily="18" charset="-78"/>
                          <a:cs typeface="+mn-cs"/>
                        </a:rPr>
                        <a:t>Answerable</a:t>
                      </a:r>
                      <a:endParaRPr lang="fr-FR" dirty="0">
                        <a:solidFill>
                          <a:schemeClr val="accent2">
                            <a:lumMod val="50000"/>
                          </a:schemeClr>
                        </a:solidFill>
                        <a:latin typeface="Traditional Arabic" panose="02020603050405020304" pitchFamily="18" charset="-78"/>
                        <a:cs typeface="+mn-cs"/>
                      </a:endParaRPr>
                    </a:p>
                  </a:txBody>
                  <a:tcPr marL="68580" marR="68580"/>
                </a:tc>
                <a:extLst>
                  <a:ext uri="{0D108BD9-81ED-4DB2-BD59-A6C34878D82A}">
                    <a16:rowId xmlns:a16="http://schemas.microsoft.com/office/drawing/2014/main" xmlns="" val="10003"/>
                  </a:ext>
                </a:extLst>
              </a:tr>
              <a:tr h="457820">
                <a:tc>
                  <a:txBody>
                    <a:bodyPr/>
                    <a:lstStyle/>
                    <a:p>
                      <a:pPr algn="r" rtl="1"/>
                      <a:r>
                        <a:rPr lang="ar-TN" dirty="0" smtClean="0">
                          <a:latin typeface="Traditional Arabic" panose="02020603050405020304" pitchFamily="18" charset="-78"/>
                          <a:cs typeface="+mn-cs"/>
                        </a:rPr>
                        <a:t>متصل بتنفيذ احدى المحاور الاساسية أو التحديات المتعلقة بالحكومة المفتوحة وهي الشفافية والمسائلة والمشاركة</a:t>
                      </a:r>
                      <a:endParaRPr lang="fr-FR" dirty="0">
                        <a:latin typeface="Traditional Arabic" panose="02020603050405020304" pitchFamily="18" charset="-78"/>
                        <a:cs typeface="+mn-cs"/>
                      </a:endParaRPr>
                    </a:p>
                  </a:txBody>
                  <a:tcPr marL="68580" marR="68580"/>
                </a:tc>
                <a:tc>
                  <a:txBody>
                    <a:bodyPr/>
                    <a:lstStyle/>
                    <a:p>
                      <a:pPr algn="ctr" rtl="1"/>
                      <a:r>
                        <a:rPr lang="ar-TN" b="1" dirty="0" smtClean="0">
                          <a:solidFill>
                            <a:schemeClr val="accent2">
                              <a:lumMod val="50000"/>
                            </a:schemeClr>
                          </a:solidFill>
                          <a:latin typeface="Traditional Arabic" panose="02020603050405020304" pitchFamily="18" charset="-78"/>
                          <a:cs typeface="+mn-cs"/>
                        </a:rPr>
                        <a:t>التناسب </a:t>
                      </a:r>
                      <a:r>
                        <a:rPr lang="fr-FR" b="1" dirty="0" smtClean="0">
                          <a:solidFill>
                            <a:schemeClr val="accent2">
                              <a:lumMod val="50000"/>
                            </a:schemeClr>
                          </a:solidFill>
                          <a:latin typeface="Traditional Arabic" panose="02020603050405020304" pitchFamily="18" charset="-78"/>
                          <a:cs typeface="+mn-cs"/>
                        </a:rPr>
                        <a:t>Relevant</a:t>
                      </a:r>
                      <a:endParaRPr lang="fr-FR" dirty="0">
                        <a:solidFill>
                          <a:schemeClr val="accent2">
                            <a:lumMod val="50000"/>
                          </a:schemeClr>
                        </a:solidFill>
                        <a:latin typeface="Traditional Arabic" panose="02020603050405020304" pitchFamily="18" charset="-78"/>
                        <a:cs typeface="+mn-cs"/>
                      </a:endParaRPr>
                    </a:p>
                  </a:txBody>
                  <a:tcPr marL="68580" marR="68580"/>
                </a:tc>
                <a:extLst>
                  <a:ext uri="{0D108BD9-81ED-4DB2-BD59-A6C34878D82A}">
                    <a16:rowId xmlns:a16="http://schemas.microsoft.com/office/drawing/2014/main" xmlns="" val="10004"/>
                  </a:ext>
                </a:extLst>
              </a:tr>
              <a:tr h="758542">
                <a:tc>
                  <a:txBody>
                    <a:bodyPr/>
                    <a:lstStyle/>
                    <a:p>
                      <a:pPr algn="r" rtl="1"/>
                      <a:r>
                        <a:rPr lang="ar-TN" dirty="0" smtClean="0">
                          <a:latin typeface="Traditional Arabic" panose="02020603050405020304" pitchFamily="18" charset="-78"/>
                          <a:cs typeface="+mn-cs"/>
                        </a:rPr>
                        <a:t>يمكن تنفيذه في سنتين: تعهد ينفذ في سنتين كما يمكن ضبط روزنامة واضحة للإنجاز على امتداد السنتين مجزئة الى مراحل دقيقة</a:t>
                      </a:r>
                      <a:endParaRPr lang="fr-FR" dirty="0">
                        <a:latin typeface="Traditional Arabic" panose="02020603050405020304" pitchFamily="18" charset="-78"/>
                        <a:cs typeface="+mn-cs"/>
                      </a:endParaRPr>
                    </a:p>
                  </a:txBody>
                  <a:tcPr marL="68580" marR="68580"/>
                </a:tc>
                <a:tc>
                  <a:txBody>
                    <a:bodyPr/>
                    <a:lstStyle/>
                    <a:p>
                      <a:pPr algn="ctr" rtl="1"/>
                      <a:r>
                        <a:rPr lang="ar-TN" b="1" dirty="0" smtClean="0">
                          <a:solidFill>
                            <a:schemeClr val="accent2">
                              <a:lumMod val="50000"/>
                            </a:schemeClr>
                          </a:solidFill>
                          <a:latin typeface="Traditional Arabic" panose="02020603050405020304" pitchFamily="18" charset="-78"/>
                          <a:cs typeface="+mn-cs"/>
                        </a:rPr>
                        <a:t>مدة الانجاز</a:t>
                      </a:r>
                    </a:p>
                    <a:p>
                      <a:pPr algn="ctr" rtl="1"/>
                      <a:r>
                        <a:rPr lang="fr-FR" b="1" dirty="0" smtClean="0">
                          <a:solidFill>
                            <a:schemeClr val="accent2">
                              <a:lumMod val="50000"/>
                            </a:schemeClr>
                          </a:solidFill>
                          <a:latin typeface="Traditional Arabic" panose="02020603050405020304" pitchFamily="18" charset="-78"/>
                          <a:cs typeface="+mn-cs"/>
                        </a:rPr>
                        <a:t>Time-</a:t>
                      </a:r>
                      <a:r>
                        <a:rPr lang="fr-FR" b="1" dirty="0" err="1" smtClean="0">
                          <a:solidFill>
                            <a:schemeClr val="accent2">
                              <a:lumMod val="50000"/>
                            </a:schemeClr>
                          </a:solidFill>
                          <a:latin typeface="Traditional Arabic" panose="02020603050405020304" pitchFamily="18" charset="-78"/>
                          <a:cs typeface="+mn-cs"/>
                        </a:rPr>
                        <a:t>bound</a:t>
                      </a:r>
                      <a:endParaRPr lang="fr-FR" dirty="0">
                        <a:solidFill>
                          <a:schemeClr val="accent2">
                            <a:lumMod val="50000"/>
                          </a:schemeClr>
                        </a:solidFill>
                        <a:latin typeface="Traditional Arabic" panose="02020603050405020304" pitchFamily="18" charset="-78"/>
                        <a:cs typeface="+mn-cs"/>
                      </a:endParaRPr>
                    </a:p>
                  </a:txBody>
                  <a:tcPr marL="68580" marR="68580"/>
                </a:tc>
                <a:extLst>
                  <a:ext uri="{0D108BD9-81ED-4DB2-BD59-A6C34878D82A}">
                    <a16:rowId xmlns:a16="http://schemas.microsoft.com/office/drawing/2014/main" xmlns="" val="10005"/>
                  </a:ext>
                </a:extLst>
              </a:tr>
              <a:tr h="975268">
                <a:tc>
                  <a:txBody>
                    <a:bodyPr/>
                    <a:lstStyle/>
                    <a:p>
                      <a:pPr algn="r" rtl="1"/>
                      <a:r>
                        <a:rPr lang="ar-TN" dirty="0" smtClean="0">
                          <a:latin typeface="Traditional Arabic" panose="02020603050405020304" pitchFamily="18" charset="-78"/>
                          <a:cs typeface="+mn-cs"/>
                        </a:rPr>
                        <a:t>توقع تحقيق تغيير هام من خلال تنفيذ التعهد</a:t>
                      </a:r>
                      <a:r>
                        <a:rPr lang="ar-TN" b="1" dirty="0" smtClean="0">
                          <a:latin typeface="Traditional Arabic" panose="02020603050405020304" pitchFamily="18" charset="-78"/>
                          <a:cs typeface="+mn-cs"/>
                        </a:rPr>
                        <a:t> </a:t>
                      </a:r>
                      <a:endParaRPr lang="fr-FR" dirty="0">
                        <a:latin typeface="Traditional Arabic" panose="02020603050405020304" pitchFamily="18" charset="-78"/>
                        <a:cs typeface="+mn-cs"/>
                      </a:endParaRPr>
                    </a:p>
                  </a:txBody>
                  <a:tcPr marL="68580" marR="68580"/>
                </a:tc>
                <a:tc>
                  <a:txBody>
                    <a:bodyPr/>
                    <a:lstStyle/>
                    <a:p>
                      <a:pPr algn="ctr" rtl="1"/>
                      <a:r>
                        <a:rPr lang="ar-TN" sz="1800" b="1" kern="1200" dirty="0" smtClean="0">
                          <a:solidFill>
                            <a:schemeClr val="accent2">
                              <a:lumMod val="50000"/>
                            </a:schemeClr>
                          </a:solidFill>
                          <a:latin typeface="Traditional Arabic" panose="02020603050405020304" pitchFamily="18" charset="-78"/>
                          <a:ea typeface="+mn-ea"/>
                          <a:cs typeface="+mn-cs"/>
                        </a:rPr>
                        <a:t>التأثيرات المتوقعة </a:t>
                      </a:r>
                    </a:p>
                    <a:p>
                      <a:pPr algn="ctr" rtl="1"/>
                      <a:r>
                        <a:rPr lang="fr-FR" sz="2400" b="1" dirty="0" smtClean="0">
                          <a:solidFill>
                            <a:schemeClr val="accent2">
                              <a:lumMod val="50000"/>
                            </a:schemeClr>
                          </a:solidFill>
                          <a:latin typeface="Traditional Arabic" panose="02020603050405020304" pitchFamily="18" charset="-78"/>
                          <a:cs typeface="+mn-cs"/>
                        </a:rPr>
                        <a:t>impact</a:t>
                      </a:r>
                      <a:endParaRPr lang="ar-TN" sz="2400" b="1" dirty="0" smtClean="0">
                        <a:solidFill>
                          <a:schemeClr val="accent2">
                            <a:lumMod val="50000"/>
                          </a:schemeClr>
                        </a:solidFill>
                        <a:latin typeface="Traditional Arabic" panose="02020603050405020304" pitchFamily="18" charset="-78"/>
                        <a:cs typeface="+mn-cs"/>
                      </a:endParaRPr>
                    </a:p>
                  </a:txBody>
                  <a:tcPr marL="68580" marR="68580"/>
                </a:tc>
                <a:extLst>
                  <a:ext uri="{0D108BD9-81ED-4DB2-BD59-A6C34878D82A}">
                    <a16:rowId xmlns:a16="http://schemas.microsoft.com/office/drawing/2014/main" xmlns="" val="10006"/>
                  </a:ext>
                </a:extLst>
              </a:tr>
            </a:tbl>
          </a:graphicData>
        </a:graphic>
      </p:graphicFrame>
      <p:sp>
        <p:nvSpPr>
          <p:cNvPr id="4" name="Espace réservé de la date 4"/>
          <p:cNvSpPr>
            <a:spLocks noGrp="1"/>
          </p:cNvSpPr>
          <p:nvPr>
            <p:ph type="dt" sz="half" idx="10"/>
          </p:nvPr>
        </p:nvSpPr>
        <p:spPr>
          <a:xfrm>
            <a:off x="457200" y="6356386"/>
            <a:ext cx="2133600" cy="365125"/>
          </a:xfrm>
        </p:spPr>
        <p:txBody>
          <a:bodyPr/>
          <a:lstStyle/>
          <a:p>
            <a:fld id="{AFD5426B-9272-4301-8F7A-6849058E8C92}" type="datetime1">
              <a:rPr lang="fr-FR" smtClean="0"/>
              <a:pPr/>
              <a:t>25/10/2019</a:t>
            </a:fld>
            <a:endParaRPr lang="fr-FR" dirty="0"/>
          </a:p>
        </p:txBody>
      </p:sp>
      <p:sp>
        <p:nvSpPr>
          <p:cNvPr id="5" name="Espace réservé du numéro de diapositive 5"/>
          <p:cNvSpPr>
            <a:spLocks noGrp="1"/>
          </p:cNvSpPr>
          <p:nvPr>
            <p:ph type="sldNum" sz="quarter" idx="12"/>
          </p:nvPr>
        </p:nvSpPr>
        <p:spPr>
          <a:xfrm>
            <a:off x="6553200" y="6356386"/>
            <a:ext cx="2133600" cy="365125"/>
          </a:xfrm>
        </p:spPr>
        <p:txBody>
          <a:bodyPr/>
          <a:lstStyle/>
          <a:p>
            <a:fld id="{3B368C6D-CC80-4E1C-9321-4D2358ADCDE5}" type="slidenum">
              <a:rPr lang="fr-FR" smtClean="0"/>
              <a:pPr/>
              <a:t>27</a:t>
            </a:fld>
            <a:endParaRPr lang="fr-FR"/>
          </a:p>
        </p:txBody>
      </p:sp>
      <p:graphicFrame>
        <p:nvGraphicFramePr>
          <p:cNvPr id="6" name="Tableau 5"/>
          <p:cNvGraphicFramePr>
            <a:graphicFrameLocks noGrp="1"/>
          </p:cNvGraphicFramePr>
          <p:nvPr>
            <p:extLst/>
          </p:nvPr>
        </p:nvGraphicFramePr>
        <p:xfrm>
          <a:off x="71438" y="142852"/>
          <a:ext cx="8929718" cy="642942"/>
        </p:xfrm>
        <a:graphic>
          <a:graphicData uri="http://schemas.openxmlformats.org/drawingml/2006/table">
            <a:tbl>
              <a:tblPr firstRow="1" bandRow="1"/>
              <a:tblGrid>
                <a:gridCol w="1158818">
                  <a:extLst>
                    <a:ext uri="{9D8B030D-6E8A-4147-A177-3AD203B41FA5}">
                      <a16:colId xmlns:a16="http://schemas.microsoft.com/office/drawing/2014/main" xmlns="" val="20000"/>
                    </a:ext>
                  </a:extLst>
                </a:gridCol>
                <a:gridCol w="7770900">
                  <a:extLst>
                    <a:ext uri="{9D8B030D-6E8A-4147-A177-3AD203B41FA5}">
                      <a16:colId xmlns:a16="http://schemas.microsoft.com/office/drawing/2014/main" xmlns="" val="20001"/>
                    </a:ext>
                  </a:extLst>
                </a:gridCol>
              </a:tblGrid>
              <a:tr h="642942">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8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r" rtl="1"/>
                      <a:r>
                        <a:rPr kumimoji="0" lang="ar-SA" sz="2400" b="1" i="0" u="none" strike="noStrike" kern="1200" cap="none" spc="0" normalizeH="0" baseline="0" dirty="0" smtClean="0">
                          <a:ln>
                            <a:noFill/>
                          </a:ln>
                          <a:solidFill>
                            <a:prstClr val="black"/>
                          </a:solidFill>
                          <a:effectLst/>
                          <a:uLnTx/>
                          <a:uFillTx/>
                          <a:latin typeface="Calibri"/>
                          <a:ea typeface="+mj-ea"/>
                          <a:cs typeface="Times New Roman"/>
                        </a:rPr>
                        <a:t>ال</a:t>
                      </a:r>
                      <a:r>
                        <a:rPr kumimoji="0" lang="ar-TN" sz="2400" b="1" i="0" u="none" strike="noStrike" kern="1200" cap="none" spc="0" normalizeH="0" baseline="0" dirty="0" smtClean="0">
                          <a:ln>
                            <a:noFill/>
                          </a:ln>
                          <a:solidFill>
                            <a:prstClr val="black"/>
                          </a:solidFill>
                          <a:effectLst/>
                          <a:uLnTx/>
                          <a:uFillTx/>
                          <a:latin typeface="Calibri"/>
                          <a:ea typeface="+mj-ea"/>
                          <a:cs typeface="Times New Roman"/>
                        </a:rPr>
                        <a:t>معايير </a:t>
                      </a:r>
                      <a:r>
                        <a:rPr kumimoji="0" lang="ar-SA" sz="2400" b="1" i="0" u="none" strike="noStrike" kern="1200" cap="none" spc="0" normalizeH="0" baseline="0" dirty="0" smtClean="0">
                          <a:ln>
                            <a:noFill/>
                          </a:ln>
                          <a:solidFill>
                            <a:prstClr val="black"/>
                          </a:solidFill>
                          <a:effectLst/>
                          <a:uLnTx/>
                          <a:uFillTx/>
                          <a:latin typeface="Calibri"/>
                          <a:ea typeface="+mj-ea"/>
                          <a:cs typeface="Times New Roman"/>
                        </a:rPr>
                        <a:t>ل</a:t>
                      </a:r>
                      <a:r>
                        <a:rPr kumimoji="0" lang="ar-TN" sz="2400" b="1" i="0" u="none" strike="noStrike" kern="1200" cap="none" spc="0" normalizeH="0" baseline="0" dirty="0" smtClean="0">
                          <a:ln>
                            <a:noFill/>
                          </a:ln>
                          <a:solidFill>
                            <a:prstClr val="black"/>
                          </a:solidFill>
                          <a:effectLst/>
                          <a:uLnTx/>
                          <a:uFillTx/>
                          <a:latin typeface="Calibri"/>
                          <a:ea typeface="+mj-ea"/>
                          <a:cs typeface="Times New Roman"/>
                        </a:rPr>
                        <a:t>تقييم ا</a:t>
                      </a:r>
                      <a:r>
                        <a:rPr kumimoji="0" lang="ar-SA" sz="2400" b="1" i="0" u="none" strike="noStrike" kern="1200" cap="none" spc="0" normalizeH="0" baseline="0" dirty="0" err="1" smtClean="0">
                          <a:ln>
                            <a:noFill/>
                          </a:ln>
                          <a:solidFill>
                            <a:prstClr val="black"/>
                          </a:solidFill>
                          <a:effectLst/>
                          <a:uLnTx/>
                          <a:uFillTx/>
                          <a:latin typeface="Calibri"/>
                          <a:ea typeface="+mj-ea"/>
                          <a:cs typeface="Times New Roman"/>
                        </a:rPr>
                        <a:t>لاصلاحات</a:t>
                      </a:r>
                      <a:r>
                        <a:rPr kumimoji="0" lang="ar-SA" sz="2400" b="1" i="0" u="none" strike="noStrike" kern="1200" cap="none" spc="0" normalizeH="0" baseline="0" dirty="0" smtClean="0">
                          <a:ln>
                            <a:noFill/>
                          </a:ln>
                          <a:solidFill>
                            <a:prstClr val="black"/>
                          </a:solidFill>
                          <a:effectLst/>
                          <a:uLnTx/>
                          <a:uFillTx/>
                          <a:latin typeface="Calibri"/>
                          <a:ea typeface="+mj-ea"/>
                          <a:cs typeface="Times New Roman"/>
                        </a:rPr>
                        <a:t> المقترح ادراجها ضمن خطة العمل</a:t>
                      </a:r>
                      <a:endParaRPr kumimoji="0" lang="fr-FR" sz="2400" b="1" i="0" u="none" strike="noStrike" kern="1200" cap="none" spc="0" normalizeH="0" baseline="0" dirty="0">
                        <a:ln>
                          <a:noFill/>
                        </a:ln>
                        <a:solidFill>
                          <a:prstClr val="black"/>
                        </a:solidFill>
                        <a:effectLst/>
                        <a:uLnTx/>
                        <a:uFillTx/>
                        <a:latin typeface="Calibri"/>
                        <a:ea typeface="+mj-ea"/>
                        <a:cs typeface="Times New Roman"/>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64995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 y="721710"/>
            <a:ext cx="2940735" cy="306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131841" y="1062028"/>
            <a:ext cx="5881074" cy="2006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TN" sz="1400" b="1" dirty="0">
                <a:solidFill>
                  <a:schemeClr val="tx1"/>
                </a:solidFill>
              </a:rPr>
              <a:t>المحور الاول: تعزيز النزاهة بالقطاع العمومي ومكافحة الفساد ودعم الديمقراطية عبر حكومة </a:t>
            </a:r>
            <a:r>
              <a:rPr lang="ar-TN" sz="1400" b="1" dirty="0" smtClean="0">
                <a:solidFill>
                  <a:schemeClr val="tx1"/>
                </a:solidFill>
              </a:rPr>
              <a:t>شفافة</a:t>
            </a:r>
            <a:r>
              <a:rPr lang="fr-FR" sz="1400" b="1" dirty="0" smtClean="0">
                <a:solidFill>
                  <a:schemeClr val="tx1"/>
                </a:solidFill>
              </a:rPr>
              <a:t> </a:t>
            </a:r>
            <a:r>
              <a:rPr lang="ar-TN" sz="1400" b="1" dirty="0" smtClean="0">
                <a:solidFill>
                  <a:schemeClr val="tx1"/>
                </a:solidFill>
              </a:rPr>
              <a:t>(</a:t>
            </a:r>
            <a:r>
              <a:rPr lang="fr-FR" sz="1400" b="1" dirty="0" smtClean="0">
                <a:solidFill>
                  <a:schemeClr val="tx1"/>
                </a:solidFill>
              </a:rPr>
              <a:t>6</a:t>
            </a:r>
            <a:r>
              <a:rPr lang="ar-TN" sz="1400" b="1" dirty="0" smtClean="0">
                <a:solidFill>
                  <a:schemeClr val="tx1"/>
                </a:solidFill>
              </a:rPr>
              <a:t> </a:t>
            </a:r>
            <a:r>
              <a:rPr lang="ar-TN" sz="1400" b="1" dirty="0">
                <a:solidFill>
                  <a:schemeClr val="tx1"/>
                </a:solidFill>
              </a:rPr>
              <a:t>تعهّدات</a:t>
            </a:r>
            <a:r>
              <a:rPr lang="ar-TN" sz="1400" b="1" dirty="0" smtClean="0">
                <a:solidFill>
                  <a:schemeClr val="tx1"/>
                </a:solidFill>
              </a:rPr>
              <a:t>)</a:t>
            </a:r>
            <a:endParaRPr lang="fr-FR" sz="1400" b="1" dirty="0" smtClean="0">
              <a:solidFill>
                <a:schemeClr val="tx1"/>
              </a:solidFill>
            </a:endParaRPr>
          </a:p>
          <a:p>
            <a:pPr algn="r" rtl="1"/>
            <a:r>
              <a:rPr lang="ar-TN" sz="1400" dirty="0" smtClean="0">
                <a:solidFill>
                  <a:schemeClr val="tx1"/>
                </a:solidFill>
              </a:rPr>
              <a:t>التعهد 1- تعزيز الإطار القانوني لمكافحة الفساد	</a:t>
            </a:r>
          </a:p>
          <a:p>
            <a:pPr algn="r" rtl="1"/>
            <a:r>
              <a:rPr lang="ar-TN" sz="1400" dirty="0" smtClean="0">
                <a:solidFill>
                  <a:schemeClr val="tx1"/>
                </a:solidFill>
              </a:rPr>
              <a:t>التعهد 2 - تطوير منظومة إلكترونية مندمجة للشكاوي وللإبلاغ عن حالات الفساد	</a:t>
            </a:r>
          </a:p>
          <a:p>
            <a:pPr algn="r" rtl="1"/>
            <a:r>
              <a:rPr lang="ar-TN" sz="1400" dirty="0" smtClean="0">
                <a:solidFill>
                  <a:schemeClr val="tx1"/>
                </a:solidFill>
              </a:rPr>
              <a:t>التعهد 3- نشر التقارير السنوية حول نتائج أعمال هياكل الرقابة العامة والمتابعة	</a:t>
            </a:r>
          </a:p>
          <a:p>
            <a:pPr algn="r" rtl="1"/>
            <a:r>
              <a:rPr lang="ar-TN" sz="1400" dirty="0" smtClean="0">
                <a:solidFill>
                  <a:schemeClr val="tx1"/>
                </a:solidFill>
              </a:rPr>
              <a:t>التعهد 4- مراجعة الاطار القانوني المنظم لحماية المعطيات الشخصية والحرص على مطابقته للفصل 24 من الدستور</a:t>
            </a:r>
          </a:p>
          <a:p>
            <a:pPr algn="r" rtl="1"/>
            <a:r>
              <a:rPr lang="ar-TN" sz="1400" dirty="0" smtClean="0">
                <a:solidFill>
                  <a:schemeClr val="tx1"/>
                </a:solidFill>
              </a:rPr>
              <a:t>التعهد5- تطوير بوابة وطنية للبيانات المفتوحة « </a:t>
            </a:r>
            <a:r>
              <a:rPr lang="fr-FR" sz="1400" dirty="0" smtClean="0">
                <a:solidFill>
                  <a:schemeClr val="tx1"/>
                </a:solidFill>
              </a:rPr>
              <a:t>Open data portal»	</a:t>
            </a:r>
          </a:p>
          <a:p>
            <a:pPr algn="r" rtl="1"/>
            <a:r>
              <a:rPr lang="ar-TN" sz="1400" dirty="0" smtClean="0">
                <a:solidFill>
                  <a:schemeClr val="tx1"/>
                </a:solidFill>
              </a:rPr>
              <a:t>التعهد 6- إعداد مرجعية وطنية </a:t>
            </a:r>
            <a:r>
              <a:rPr lang="ar-TN" sz="1400" dirty="0" err="1" smtClean="0">
                <a:solidFill>
                  <a:schemeClr val="tx1"/>
                </a:solidFill>
              </a:rPr>
              <a:t>لحوكمة</a:t>
            </a:r>
            <a:r>
              <a:rPr lang="ar-TN" sz="1400" dirty="0" smtClean="0">
                <a:solidFill>
                  <a:schemeClr val="tx1"/>
                </a:solidFill>
              </a:rPr>
              <a:t> المؤسسات</a:t>
            </a:r>
            <a:endParaRPr lang="fr-FR" sz="1400" dirty="0">
              <a:solidFill>
                <a:schemeClr val="tx1"/>
              </a:solidFill>
            </a:endParaRPr>
          </a:p>
        </p:txBody>
      </p:sp>
      <p:sp>
        <p:nvSpPr>
          <p:cNvPr id="13" name="Espace réservé de la date 12"/>
          <p:cNvSpPr>
            <a:spLocks noGrp="1"/>
          </p:cNvSpPr>
          <p:nvPr>
            <p:ph type="dt" sz="half" idx="10"/>
          </p:nvPr>
        </p:nvSpPr>
        <p:spPr/>
        <p:txBody>
          <a:bodyPr/>
          <a:lstStyle/>
          <a:p>
            <a:fld id="{CD6D4D26-48E2-4C0E-A053-D9B1451A1225}" type="datetime1">
              <a:rPr lang="fr-FR" smtClean="0"/>
              <a:pPr/>
              <a:t>25/10/2019</a:t>
            </a:fld>
            <a:endParaRPr lang="fr-FR"/>
          </a:p>
        </p:txBody>
      </p:sp>
      <p:sp>
        <p:nvSpPr>
          <p:cNvPr id="14" name="Espace réservé du numéro de diapositive 13"/>
          <p:cNvSpPr>
            <a:spLocks noGrp="1"/>
          </p:cNvSpPr>
          <p:nvPr>
            <p:ph type="sldNum" sz="quarter" idx="12"/>
          </p:nvPr>
        </p:nvSpPr>
        <p:spPr/>
        <p:txBody>
          <a:bodyPr/>
          <a:lstStyle/>
          <a:p>
            <a:fld id="{3B368C6D-CC80-4E1C-9321-4D2358ADCDE5}" type="slidenum">
              <a:rPr lang="fr-FR" smtClean="0"/>
              <a:pPr/>
              <a:t>28</a:t>
            </a:fld>
            <a:endParaRPr lang="fr-FR"/>
          </a:p>
        </p:txBody>
      </p:sp>
      <p:sp>
        <p:nvSpPr>
          <p:cNvPr id="9" name="Rectangle 8"/>
          <p:cNvSpPr/>
          <p:nvPr/>
        </p:nvSpPr>
        <p:spPr>
          <a:xfrm>
            <a:off x="3923928" y="692696"/>
            <a:ext cx="4977389" cy="369332"/>
          </a:xfrm>
          <a:prstGeom prst="rect">
            <a:avLst/>
          </a:prstGeom>
        </p:spPr>
        <p:txBody>
          <a:bodyPr wrap="square">
            <a:spAutoFit/>
          </a:bodyPr>
          <a:lstStyle/>
          <a:p>
            <a:pPr lvl="0" algn="r" rtl="1"/>
            <a:r>
              <a:rPr lang="ar-TN" dirty="0" smtClean="0"/>
              <a:t>تضمنت</a:t>
            </a:r>
            <a:r>
              <a:rPr lang="fr-FR" dirty="0" smtClean="0"/>
              <a:t> </a:t>
            </a:r>
            <a:r>
              <a:rPr lang="ar-TN" dirty="0" smtClean="0"/>
              <a:t>الصيغة </a:t>
            </a:r>
            <a:r>
              <a:rPr lang="ar-TN" dirty="0"/>
              <a:t>النهائية للخطة </a:t>
            </a:r>
            <a:r>
              <a:rPr lang="ar-TN" b="1" dirty="0"/>
              <a:t>20 تعهد </a:t>
            </a:r>
            <a:r>
              <a:rPr lang="ar-TN" dirty="0"/>
              <a:t>مبوّبة في </a:t>
            </a:r>
            <a:r>
              <a:rPr lang="ar-TN" b="1" dirty="0"/>
              <a:t>أربع </a:t>
            </a:r>
            <a:r>
              <a:rPr lang="ar-TN" b="1" dirty="0" smtClean="0"/>
              <a:t>محاور</a:t>
            </a:r>
            <a:r>
              <a:rPr lang="fr-FR" dirty="0" smtClean="0"/>
              <a:t>: </a:t>
            </a:r>
            <a:endParaRPr lang="fr-FR" dirty="0"/>
          </a:p>
        </p:txBody>
      </p:sp>
      <p:grpSp>
        <p:nvGrpSpPr>
          <p:cNvPr id="15" name="Groupe 14"/>
          <p:cNvGrpSpPr/>
          <p:nvPr/>
        </p:nvGrpSpPr>
        <p:grpSpPr>
          <a:xfrm>
            <a:off x="-571535" y="-24"/>
            <a:ext cx="9715503" cy="620712"/>
            <a:chOff x="-504396" y="129146"/>
            <a:chExt cx="8574673" cy="1797391"/>
          </a:xfrm>
          <a:scene3d>
            <a:camera prst="orthographicFront"/>
            <a:lightRig rig="threePt" dir="t">
              <a:rot lat="0" lon="0" rev="7500000"/>
            </a:lightRig>
          </a:scene3d>
        </p:grpSpPr>
        <p:sp>
          <p:nvSpPr>
            <p:cNvPr id="16" name="Rectangle à coins arrondis 15"/>
            <p:cNvSpPr/>
            <p:nvPr/>
          </p:nvSpPr>
          <p:spPr>
            <a:xfrm>
              <a:off x="0" y="129146"/>
              <a:ext cx="8070277" cy="1797391"/>
            </a:xfrm>
            <a:prstGeom prst="roundRect">
              <a:avLst>
                <a:gd name="adj" fmla="val 10000"/>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17" name="Rectangle 16"/>
            <p:cNvSpPr/>
            <p:nvPr/>
          </p:nvSpPr>
          <p:spPr>
            <a:xfrm>
              <a:off x="-504396" y="451018"/>
              <a:ext cx="8459009" cy="1090364"/>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2870" tIns="102870" rIns="102870" bIns="102870" numCol="1" spcCol="1270" anchor="ctr" anchorCtr="0">
              <a:noAutofit/>
            </a:bodyPr>
            <a:lstStyle/>
            <a:p>
              <a:pPr lvl="0" algn="r" rtl="1" fontAlgn="base">
                <a:spcBef>
                  <a:spcPct val="0"/>
                </a:spcBef>
                <a:spcAft>
                  <a:spcPct val="0"/>
                </a:spcAft>
              </a:pPr>
              <a:r>
                <a:rPr lang="ar-SA" altLang="fr-FR" sz="2800" b="1" dirty="0"/>
                <a:t>خطة العمل الوطنية الأولى لشراكة الحكومة المفتوحة</a:t>
              </a:r>
              <a:r>
                <a:rPr lang="fr-FR" altLang="fr-FR" sz="2800" b="1" dirty="0"/>
                <a:t>2016 – 2014 </a:t>
              </a:r>
              <a:endParaRPr lang="fr-FR" sz="4000" dirty="0">
                <a:solidFill>
                  <a:schemeClr val="tx1"/>
                </a:solidFill>
                <a:latin typeface="Cambria" pitchFamily="18" charset="0"/>
                <a:cs typeface="Arial" pitchFamily="34" charset="0"/>
              </a:endParaRPr>
            </a:p>
          </p:txBody>
        </p:sp>
      </p:grpSp>
      <p:sp>
        <p:nvSpPr>
          <p:cNvPr id="18" name="Rectangle 17"/>
          <p:cNvSpPr/>
          <p:nvPr/>
        </p:nvSpPr>
        <p:spPr>
          <a:xfrm>
            <a:off x="3131841" y="3068960"/>
            <a:ext cx="5881074"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TN" sz="1400" b="1" dirty="0" smtClean="0">
                <a:solidFill>
                  <a:schemeClr val="tx1"/>
                </a:solidFill>
              </a:rPr>
              <a:t>المحور الثاني: تطوير الخدمات العمومية ودعم المقاربة التشاركية وغرس مبادئ الحكومة المفتوحة بالقطاع العمومي</a:t>
            </a:r>
            <a:r>
              <a:rPr lang="fr-FR" sz="1400" b="1" dirty="0" smtClean="0">
                <a:solidFill>
                  <a:schemeClr val="tx1"/>
                </a:solidFill>
              </a:rPr>
              <a:t> </a:t>
            </a:r>
            <a:r>
              <a:rPr lang="ar-TN" sz="1400" b="1" dirty="0" smtClean="0">
                <a:solidFill>
                  <a:schemeClr val="tx1"/>
                </a:solidFill>
              </a:rPr>
              <a:t>(</a:t>
            </a:r>
            <a:r>
              <a:rPr lang="fr-FR" sz="1400" b="1" dirty="0">
                <a:solidFill>
                  <a:schemeClr val="tx1"/>
                </a:solidFill>
              </a:rPr>
              <a:t>6</a:t>
            </a:r>
            <a:r>
              <a:rPr lang="ar-TN" sz="1400" b="1" dirty="0">
                <a:solidFill>
                  <a:schemeClr val="tx1"/>
                </a:solidFill>
              </a:rPr>
              <a:t> تعهّدات</a:t>
            </a:r>
            <a:r>
              <a:rPr lang="ar-TN" sz="1400" b="1" dirty="0" smtClean="0">
                <a:solidFill>
                  <a:schemeClr val="tx1"/>
                </a:solidFill>
              </a:rPr>
              <a:t>)</a:t>
            </a:r>
            <a:endParaRPr lang="fr-FR" sz="1400" b="1" dirty="0" smtClean="0">
              <a:solidFill>
                <a:schemeClr val="tx1"/>
              </a:solidFill>
            </a:endParaRPr>
          </a:p>
          <a:p>
            <a:pPr algn="r" rtl="1"/>
            <a:r>
              <a:rPr lang="ar-TN" sz="1400" dirty="0" smtClean="0">
                <a:solidFill>
                  <a:schemeClr val="tx1"/>
                </a:solidFill>
              </a:rPr>
              <a:t>التعهد 7- وضع إطار ترتيبي ينظم التواصل والتعامل بين الهياكل العمومية في ما بينها ومع المواطن باستعمال الوسائل الالكترونية	</a:t>
            </a:r>
          </a:p>
          <a:p>
            <a:pPr algn="r" rtl="1"/>
            <a:r>
              <a:rPr lang="ar-TN" sz="1400" dirty="0" smtClean="0">
                <a:solidFill>
                  <a:schemeClr val="tx1"/>
                </a:solidFill>
              </a:rPr>
              <a:t>التعهد 8- تبسيط  الاجراءات الادارية</a:t>
            </a:r>
          </a:p>
          <a:p>
            <a:pPr algn="r" rtl="1"/>
            <a:r>
              <a:rPr lang="ar-TN" sz="1400" dirty="0" smtClean="0">
                <a:solidFill>
                  <a:schemeClr val="tx1"/>
                </a:solidFill>
              </a:rPr>
              <a:t>التعهد 9- وضع عدد من الخدمات الادارية على الخط</a:t>
            </a:r>
          </a:p>
          <a:p>
            <a:pPr algn="r" rtl="1"/>
            <a:r>
              <a:rPr lang="ar-TN" sz="1400" dirty="0" smtClean="0">
                <a:solidFill>
                  <a:schemeClr val="tx1"/>
                </a:solidFill>
              </a:rPr>
              <a:t>التعهد 10- تطوير مشاركة المواطن في بلورة السياسات العمومية	</a:t>
            </a:r>
          </a:p>
          <a:p>
            <a:pPr algn="r" rtl="1"/>
            <a:r>
              <a:rPr lang="ar-TN" sz="1400" dirty="0" smtClean="0">
                <a:solidFill>
                  <a:schemeClr val="tx1"/>
                </a:solidFill>
              </a:rPr>
              <a:t>التعهد 11- تعزيز قدرات وكفاءات الموظفين العموميين في مجال الحكومة المفتوحة</a:t>
            </a:r>
          </a:p>
          <a:p>
            <a:pPr algn="r" rtl="1"/>
            <a:r>
              <a:rPr lang="ar-TN" sz="1400" dirty="0" smtClean="0">
                <a:solidFill>
                  <a:schemeClr val="tx1"/>
                </a:solidFill>
              </a:rPr>
              <a:t>التعهد 12- إحداث أكاديمية للتكوين في مجال الحوكمة</a:t>
            </a:r>
            <a:endParaRPr lang="fr-FR" sz="1400" dirty="0">
              <a:solidFill>
                <a:schemeClr val="tx1"/>
              </a:solidFill>
            </a:endParaRPr>
          </a:p>
        </p:txBody>
      </p:sp>
      <p:sp>
        <p:nvSpPr>
          <p:cNvPr id="19" name="Rectangle 18"/>
          <p:cNvSpPr/>
          <p:nvPr/>
        </p:nvSpPr>
        <p:spPr>
          <a:xfrm>
            <a:off x="35495" y="3861048"/>
            <a:ext cx="2897485" cy="2924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TN" sz="1400" b="1" dirty="0" smtClean="0">
                <a:solidFill>
                  <a:schemeClr val="tx1"/>
                </a:solidFill>
              </a:rPr>
              <a:t>المحور الرابع</a:t>
            </a:r>
            <a:r>
              <a:rPr lang="fr-FR" sz="1400" b="1" dirty="0" smtClean="0">
                <a:solidFill>
                  <a:schemeClr val="tx1"/>
                </a:solidFill>
              </a:rPr>
              <a:t> </a:t>
            </a:r>
            <a:r>
              <a:rPr lang="ar-TN" sz="1400" b="1" dirty="0" smtClean="0">
                <a:solidFill>
                  <a:schemeClr val="tx1"/>
                </a:solidFill>
              </a:rPr>
              <a:t>: </a:t>
            </a:r>
            <a:r>
              <a:rPr lang="ar-SA" sz="1400" b="1" dirty="0" smtClean="0">
                <a:solidFill>
                  <a:schemeClr val="tx1"/>
                </a:solidFill>
              </a:rPr>
              <a:t>تعزيز الشفافية في مجال التصرف في الثروات الطبيعية ومشاريع البنية التحتية وحماية البيئة</a:t>
            </a:r>
            <a:r>
              <a:rPr lang="fr-FR" sz="1400" b="1" dirty="0" smtClean="0">
                <a:solidFill>
                  <a:schemeClr val="tx1"/>
                </a:solidFill>
              </a:rPr>
              <a:t> </a:t>
            </a:r>
            <a:r>
              <a:rPr lang="ar-TN" sz="1400" b="1" dirty="0" smtClean="0">
                <a:solidFill>
                  <a:schemeClr val="tx1"/>
                </a:solidFill>
              </a:rPr>
              <a:t>(</a:t>
            </a:r>
            <a:r>
              <a:rPr lang="fr-FR" sz="1400" b="1" dirty="0" smtClean="0">
                <a:solidFill>
                  <a:schemeClr val="tx1"/>
                </a:solidFill>
              </a:rPr>
              <a:t>3</a:t>
            </a:r>
            <a:r>
              <a:rPr lang="ar-TN" sz="1400" b="1" dirty="0" smtClean="0">
                <a:solidFill>
                  <a:schemeClr val="tx1"/>
                </a:solidFill>
              </a:rPr>
              <a:t> </a:t>
            </a:r>
            <a:r>
              <a:rPr lang="ar-TN" sz="1400" b="1" dirty="0">
                <a:solidFill>
                  <a:schemeClr val="tx1"/>
                </a:solidFill>
              </a:rPr>
              <a:t>تعهّدات</a:t>
            </a:r>
            <a:r>
              <a:rPr lang="ar-TN" sz="1400" b="1" dirty="0" smtClean="0">
                <a:solidFill>
                  <a:schemeClr val="tx1"/>
                </a:solidFill>
              </a:rPr>
              <a:t>)</a:t>
            </a:r>
            <a:endParaRPr lang="fr-FR" sz="1400" b="1" dirty="0" smtClean="0">
              <a:solidFill>
                <a:schemeClr val="tx1"/>
              </a:solidFill>
            </a:endParaRPr>
          </a:p>
          <a:p>
            <a:pPr algn="r" rtl="1"/>
            <a:endParaRPr lang="fr-FR" sz="1400" b="1" dirty="0" smtClean="0">
              <a:solidFill>
                <a:schemeClr val="tx1"/>
              </a:solidFill>
            </a:endParaRPr>
          </a:p>
          <a:p>
            <a:pPr algn="r" rtl="1"/>
            <a:r>
              <a:rPr lang="ar-TN" sz="1400" dirty="0" smtClean="0">
                <a:solidFill>
                  <a:schemeClr val="tx1"/>
                </a:solidFill>
              </a:rPr>
              <a:t>التعهد 18- إعداد بوابة للمعطيات المفتوحة </a:t>
            </a:r>
            <a:r>
              <a:rPr lang="fr-FR" sz="1400" dirty="0" smtClean="0">
                <a:solidFill>
                  <a:schemeClr val="tx1"/>
                </a:solidFill>
              </a:rPr>
              <a:t> "Open Data" </a:t>
            </a:r>
            <a:r>
              <a:rPr lang="ar-TN" sz="1400" dirty="0" smtClean="0">
                <a:solidFill>
                  <a:schemeClr val="tx1"/>
                </a:solidFill>
              </a:rPr>
              <a:t>تتضمن جميع معلومات ومعطيات متعلقة بالاستثمار في قطاع المحروقات والمناجم	</a:t>
            </a:r>
          </a:p>
          <a:p>
            <a:pPr algn="r" rtl="1"/>
            <a:r>
              <a:rPr lang="ar-TN" sz="1400" dirty="0" smtClean="0">
                <a:solidFill>
                  <a:schemeClr val="tx1"/>
                </a:solidFill>
              </a:rPr>
              <a:t>التعهد 19- دعم الشفافية في مجال مشاريع البنية التحتية	</a:t>
            </a:r>
          </a:p>
          <a:p>
            <a:pPr algn="r" rtl="1"/>
            <a:r>
              <a:rPr lang="ar-TN" sz="1400" dirty="0" smtClean="0">
                <a:solidFill>
                  <a:schemeClr val="tx1"/>
                </a:solidFill>
              </a:rPr>
              <a:t>التعهد 20- تكريس الشفافية في مجال البيئة	</a:t>
            </a:r>
            <a:endParaRPr lang="fr-FR" sz="1400" dirty="0">
              <a:solidFill>
                <a:schemeClr val="tx1"/>
              </a:solidFill>
            </a:endParaRPr>
          </a:p>
        </p:txBody>
      </p:sp>
      <p:sp>
        <p:nvSpPr>
          <p:cNvPr id="20" name="Rectangle 19"/>
          <p:cNvSpPr/>
          <p:nvPr/>
        </p:nvSpPr>
        <p:spPr>
          <a:xfrm>
            <a:off x="3131841" y="5229201"/>
            <a:ext cx="5881073" cy="1440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TN" sz="1400" b="1" dirty="0">
                <a:solidFill>
                  <a:schemeClr val="tx1"/>
                </a:solidFill>
              </a:rPr>
              <a:t>المحور الثالث : دفع الشفافية في المجال المالي والصفقات </a:t>
            </a:r>
            <a:r>
              <a:rPr lang="ar-TN" sz="1400" b="1" dirty="0" smtClean="0">
                <a:solidFill>
                  <a:schemeClr val="tx1"/>
                </a:solidFill>
              </a:rPr>
              <a:t>العمومية</a:t>
            </a:r>
            <a:r>
              <a:rPr lang="fr-FR" sz="1400" b="1" dirty="0" smtClean="0">
                <a:solidFill>
                  <a:schemeClr val="tx1"/>
                </a:solidFill>
              </a:rPr>
              <a:t> </a:t>
            </a:r>
            <a:r>
              <a:rPr lang="ar-TN" sz="1400" b="1" dirty="0" smtClean="0">
                <a:solidFill>
                  <a:schemeClr val="tx1"/>
                </a:solidFill>
              </a:rPr>
              <a:t>(</a:t>
            </a:r>
            <a:r>
              <a:rPr lang="fr-FR" sz="1400" b="1" dirty="0" smtClean="0">
                <a:solidFill>
                  <a:schemeClr val="tx1"/>
                </a:solidFill>
              </a:rPr>
              <a:t>5</a:t>
            </a:r>
            <a:r>
              <a:rPr lang="ar-TN" sz="1400" b="1" dirty="0" smtClean="0">
                <a:solidFill>
                  <a:schemeClr val="tx1"/>
                </a:solidFill>
              </a:rPr>
              <a:t> </a:t>
            </a:r>
            <a:r>
              <a:rPr lang="ar-TN" sz="1400" b="1" dirty="0">
                <a:solidFill>
                  <a:schemeClr val="tx1"/>
                </a:solidFill>
              </a:rPr>
              <a:t>تعهّدات</a:t>
            </a:r>
            <a:r>
              <a:rPr lang="ar-TN" sz="1400" b="1" dirty="0" smtClean="0">
                <a:solidFill>
                  <a:schemeClr val="tx1"/>
                </a:solidFill>
              </a:rPr>
              <a:t>)</a:t>
            </a:r>
            <a:endParaRPr lang="fr-FR" sz="1400" b="1" dirty="0">
              <a:solidFill>
                <a:schemeClr val="tx1"/>
              </a:solidFill>
            </a:endParaRPr>
          </a:p>
          <a:p>
            <a:pPr algn="r" rtl="1"/>
            <a:r>
              <a:rPr lang="ar-TN" sz="1400" dirty="0" smtClean="0">
                <a:solidFill>
                  <a:schemeClr val="tx1"/>
                </a:solidFill>
              </a:rPr>
              <a:t>التعهد 13- نشر تقارير الميزانية	</a:t>
            </a:r>
          </a:p>
          <a:p>
            <a:pPr algn="r" rtl="1"/>
            <a:r>
              <a:rPr lang="ar-TN" sz="1400" dirty="0" smtClean="0">
                <a:solidFill>
                  <a:schemeClr val="tx1"/>
                </a:solidFill>
              </a:rPr>
              <a:t>التعهد 14- تطوير منظومة للميزانية المفتوحة	</a:t>
            </a:r>
          </a:p>
          <a:p>
            <a:pPr algn="r" rtl="1"/>
            <a:r>
              <a:rPr lang="ar-TN" sz="1400" dirty="0" smtClean="0">
                <a:solidFill>
                  <a:schemeClr val="tx1"/>
                </a:solidFill>
              </a:rPr>
              <a:t>التعهد 15- استغلال المعلومات الموجودة بالمنظومة الوطنية أدب</a:t>
            </a:r>
          </a:p>
          <a:p>
            <a:pPr algn="r" rtl="1"/>
            <a:r>
              <a:rPr lang="ar-TN" sz="1400" dirty="0" smtClean="0">
                <a:solidFill>
                  <a:schemeClr val="tx1"/>
                </a:solidFill>
              </a:rPr>
              <a:t>التعهد 16- نشر تقارير حول اسناد وتنفيذ الصفقات العمومية ونتائج التدقيق الخاصة بها	</a:t>
            </a:r>
          </a:p>
          <a:p>
            <a:pPr algn="r" rtl="1"/>
            <a:r>
              <a:rPr lang="ar-TN" sz="1400" dirty="0" smtClean="0">
                <a:solidFill>
                  <a:schemeClr val="tx1"/>
                </a:solidFill>
              </a:rPr>
              <a:t>التعهد 17- نشر التوصيات المنبثقة عن تقارير التدقيق في مجال الصفقات العمومية</a:t>
            </a:r>
            <a:endParaRPr lang="fr-FR" sz="2000" dirty="0">
              <a:solidFill>
                <a:schemeClr val="tx1"/>
              </a:solidFill>
            </a:endParaRPr>
          </a:p>
        </p:txBody>
      </p:sp>
    </p:spTree>
    <p:extLst>
      <p:ext uri="{BB962C8B-B14F-4D97-AF65-F5344CB8AC3E}">
        <p14:creationId xmlns:p14="http://schemas.microsoft.com/office/powerpoint/2010/main" val="4029492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71438" y="142852"/>
          <a:ext cx="8929718" cy="642942"/>
        </p:xfrm>
        <a:graphic>
          <a:graphicData uri="http://schemas.openxmlformats.org/drawingml/2006/table">
            <a:tbl>
              <a:tblPr firstRow="1" bandRow="1"/>
              <a:tblGrid>
                <a:gridCol w="1158818">
                  <a:extLst>
                    <a:ext uri="{9D8B030D-6E8A-4147-A177-3AD203B41FA5}">
                      <a16:colId xmlns:a16="http://schemas.microsoft.com/office/drawing/2014/main" xmlns="" val="20000"/>
                    </a:ext>
                  </a:extLst>
                </a:gridCol>
                <a:gridCol w="7770900">
                  <a:extLst>
                    <a:ext uri="{9D8B030D-6E8A-4147-A177-3AD203B41FA5}">
                      <a16:colId xmlns:a16="http://schemas.microsoft.com/office/drawing/2014/main" xmlns="" val="20001"/>
                    </a:ext>
                  </a:extLst>
                </a:gridCol>
              </a:tblGrid>
              <a:tr h="642942">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3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r" defTabSz="914400" rtl="1" eaLnBrk="1" fontAlgn="auto" latinLnBrk="0" hangingPunct="1">
                        <a:lnSpc>
                          <a:spcPct val="100000"/>
                        </a:lnSpc>
                        <a:spcBef>
                          <a:spcPts val="0"/>
                        </a:spcBef>
                        <a:spcAft>
                          <a:spcPts val="0"/>
                        </a:spcAft>
                        <a:buClrTx/>
                        <a:buSzTx/>
                        <a:buFontTx/>
                        <a:buNone/>
                        <a:tabLst/>
                        <a:defRPr/>
                      </a:pPr>
                      <a:r>
                        <a:rPr lang="ar-TN" sz="2300" dirty="0" smtClean="0">
                          <a:solidFill>
                            <a:schemeClr val="tx1"/>
                          </a:solidFill>
                        </a:rPr>
                        <a:t>بعض الانجازات في إطار</a:t>
                      </a:r>
                      <a:r>
                        <a:rPr lang="fr-FR" sz="2300" dirty="0" smtClean="0">
                          <a:solidFill>
                            <a:schemeClr val="tx1"/>
                          </a:solidFill>
                        </a:rPr>
                        <a:t> </a:t>
                      </a:r>
                      <a:r>
                        <a:rPr lang="ar-SA" altLang="fr-FR" sz="2400" b="1" dirty="0" smtClean="0">
                          <a:solidFill>
                            <a:schemeClr val="tx1"/>
                          </a:solidFill>
                        </a:rPr>
                        <a:t>خطة العمل الوطنية الأولى </a:t>
                      </a:r>
                      <a:r>
                        <a:rPr lang="ar-TN" sz="2300" dirty="0" smtClean="0">
                          <a:solidFill>
                            <a:schemeClr val="tx1"/>
                          </a:solidFill>
                        </a:rPr>
                        <a:t>لشراكة الحكومة المفتوحة</a:t>
                      </a:r>
                      <a:endParaRPr lang="fr-FR" altLang="fr-FR" sz="2300" b="1" dirty="0" smtClean="0">
                        <a:solidFill>
                          <a:schemeClr val="tx1"/>
                        </a:solidFill>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 name="Espace réservé de la date 4"/>
          <p:cNvSpPr>
            <a:spLocks noGrp="1"/>
          </p:cNvSpPr>
          <p:nvPr>
            <p:ph type="dt" sz="half" idx="10"/>
          </p:nvPr>
        </p:nvSpPr>
        <p:spPr/>
        <p:txBody>
          <a:bodyPr/>
          <a:lstStyle/>
          <a:p>
            <a:fld id="{AFD5426B-9272-4301-8F7A-6849058E8C92}" type="datetime1">
              <a:rPr lang="fr-FR" smtClean="0"/>
              <a:pPr/>
              <a:t>25/10/2019</a:t>
            </a:fld>
            <a:endParaRPr lang="fr-FR" dirty="0"/>
          </a:p>
        </p:txBody>
      </p:sp>
      <p:sp>
        <p:nvSpPr>
          <p:cNvPr id="6" name="Espace réservé du numéro de diapositive 5"/>
          <p:cNvSpPr>
            <a:spLocks noGrp="1"/>
          </p:cNvSpPr>
          <p:nvPr>
            <p:ph type="sldNum" sz="quarter" idx="12"/>
          </p:nvPr>
        </p:nvSpPr>
        <p:spPr/>
        <p:txBody>
          <a:bodyPr/>
          <a:lstStyle/>
          <a:p>
            <a:fld id="{3B368C6D-CC80-4E1C-9321-4D2358ADCDE5}" type="slidenum">
              <a:rPr lang="fr-FR" smtClean="0"/>
              <a:pPr/>
              <a:t>29</a:t>
            </a:fld>
            <a:endParaRPr lang="fr-FR"/>
          </a:p>
        </p:txBody>
      </p:sp>
      <p:grpSp>
        <p:nvGrpSpPr>
          <p:cNvPr id="7" name="Groupe 6"/>
          <p:cNvGrpSpPr/>
          <p:nvPr/>
        </p:nvGrpSpPr>
        <p:grpSpPr>
          <a:xfrm>
            <a:off x="4006003" y="933437"/>
            <a:ext cx="4988001" cy="2864462"/>
            <a:chOff x="4006003" y="933437"/>
            <a:chExt cx="4988001" cy="2864462"/>
          </a:xfrm>
        </p:grpSpPr>
        <p:pic>
          <p:nvPicPr>
            <p:cNvPr id="1026" name="Picture 2" descr="C:\Users\sgharbi\Desktop\Captur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81" r="17208"/>
            <a:stretch/>
          </p:blipFill>
          <p:spPr bwMode="auto">
            <a:xfrm>
              <a:off x="4499992" y="1333267"/>
              <a:ext cx="4494012" cy="24646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06003" y="933437"/>
              <a:ext cx="4983462" cy="338554"/>
            </a:xfrm>
            <a:prstGeom prst="rect">
              <a:avLst/>
            </a:prstGeom>
          </p:spPr>
          <p:txBody>
            <a:bodyPr wrap="square">
              <a:spAutoFit/>
            </a:bodyPr>
            <a:lstStyle/>
            <a:p>
              <a:pPr algn="r" rtl="1"/>
              <a:r>
                <a:rPr lang="fr-FR" sz="1600" b="1" dirty="0" smtClean="0"/>
                <a:t> .5</a:t>
              </a:r>
              <a:r>
                <a:rPr lang="ar-TN" sz="1600" b="1" dirty="0" smtClean="0">
                  <a:solidFill>
                    <a:schemeClr val="tx1"/>
                  </a:solidFill>
                </a:rPr>
                <a:t>تطوير بوابة وطنية للبيانات المفتوحة « </a:t>
              </a:r>
              <a:r>
                <a:rPr lang="fr-FR" sz="1600" b="1" dirty="0" smtClean="0">
                  <a:solidFill>
                    <a:schemeClr val="tx1"/>
                  </a:solidFill>
                </a:rPr>
                <a:t>Open data portal»</a:t>
              </a:r>
              <a:endParaRPr lang="fr-FR" sz="1600" b="1" dirty="0"/>
            </a:p>
          </p:txBody>
        </p:sp>
      </p:grpSp>
      <p:grpSp>
        <p:nvGrpSpPr>
          <p:cNvPr id="9" name="Groupe 8"/>
          <p:cNvGrpSpPr/>
          <p:nvPr/>
        </p:nvGrpSpPr>
        <p:grpSpPr>
          <a:xfrm>
            <a:off x="2857488" y="4265712"/>
            <a:ext cx="4273352" cy="2592288"/>
            <a:chOff x="-150928" y="1052736"/>
            <a:chExt cx="4273352" cy="2592288"/>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76" y="1302769"/>
              <a:ext cx="4032448" cy="2342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50928" y="1052736"/>
              <a:ext cx="4273351" cy="338554"/>
            </a:xfrm>
            <a:prstGeom prst="rect">
              <a:avLst/>
            </a:prstGeom>
          </p:spPr>
          <p:txBody>
            <a:bodyPr wrap="square">
              <a:spAutoFit/>
            </a:bodyPr>
            <a:lstStyle/>
            <a:p>
              <a:pPr algn="r" rtl="1"/>
              <a:r>
                <a:rPr lang="ar-TN" sz="1600" b="1" dirty="0" smtClean="0"/>
                <a:t>18. تطوير بوابة البيانات المفتوحة في مجال الطاقة والمناجم</a:t>
              </a:r>
              <a:endParaRPr lang="fr-FR" sz="1600" b="1" dirty="0"/>
            </a:p>
          </p:txBody>
        </p:sp>
      </p:grpSp>
      <p:grpSp>
        <p:nvGrpSpPr>
          <p:cNvPr id="15" name="Groupe 14"/>
          <p:cNvGrpSpPr/>
          <p:nvPr/>
        </p:nvGrpSpPr>
        <p:grpSpPr>
          <a:xfrm>
            <a:off x="35496" y="967077"/>
            <a:ext cx="4032448" cy="2334989"/>
            <a:chOff x="4860032" y="4211796"/>
            <a:chExt cx="4032448" cy="2334989"/>
          </a:xfrm>
        </p:grpSpPr>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585354"/>
              <a:ext cx="4032448" cy="196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001843" y="4211796"/>
              <a:ext cx="2767104" cy="338554"/>
            </a:xfrm>
            <a:prstGeom prst="rect">
              <a:avLst/>
            </a:prstGeom>
          </p:spPr>
          <p:txBody>
            <a:bodyPr wrap="none">
              <a:spAutoFit/>
            </a:bodyPr>
            <a:lstStyle/>
            <a:p>
              <a:pPr algn="r" rtl="1"/>
              <a:r>
                <a:rPr lang="ar-TN" sz="1600" b="1" dirty="0" smtClean="0">
                  <a:solidFill>
                    <a:schemeClr val="tx1"/>
                  </a:solidFill>
                </a:rPr>
                <a:t>14. تطوير منظومة للميزانية المفتوحة</a:t>
              </a:r>
            </a:p>
          </p:txBody>
        </p:sp>
      </p:grpSp>
    </p:spTree>
    <p:extLst>
      <p:ext uri="{BB962C8B-B14F-4D97-AF65-F5344CB8AC3E}">
        <p14:creationId xmlns:p14="http://schemas.microsoft.com/office/powerpoint/2010/main" val="750443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7"/>
          <p:cNvSpPr>
            <a:spLocks noChangeArrowheads="1"/>
          </p:cNvSpPr>
          <p:nvPr/>
        </p:nvSpPr>
        <p:spPr bwMode="gray">
          <a:xfrm>
            <a:off x="457096" y="2143116"/>
            <a:ext cx="8258308" cy="1865322"/>
          </a:xfrm>
          <a:prstGeom prst="roundRect">
            <a:avLst>
              <a:gd name="adj" fmla="val 50000"/>
            </a:avLst>
          </a:prstGeom>
          <a:noFill/>
          <a:ln w="28575" algn="ctr">
            <a:solidFill>
              <a:schemeClr val="accent1">
                <a:lumMod val="40000"/>
                <a:lumOff val="60000"/>
              </a:schemeClr>
            </a:solidFill>
            <a:round/>
            <a:headEnd/>
            <a:tailEnd/>
          </a:ln>
          <a:effectLst/>
        </p:spPr>
        <p:txBody>
          <a:bodyPr wrap="none" anchor="ctr"/>
          <a:lstStyle/>
          <a:p>
            <a:pPr algn="ctr" rtl="1">
              <a:spcBef>
                <a:spcPct val="0"/>
              </a:spcBef>
            </a:pPr>
            <a:r>
              <a:rPr lang="ar-TN" altLang="fr-FR" sz="4000" b="1" dirty="0">
                <a:solidFill>
                  <a:srgbClr val="336699"/>
                </a:solidFill>
                <a:latin typeface="Calibri" pitchFamily="34" charset="0"/>
              </a:rPr>
              <a:t>مفهوم الحكومة المفتوحة</a:t>
            </a:r>
            <a:endParaRPr lang="ar-TN" sz="4000" b="1" dirty="0">
              <a:solidFill>
                <a:srgbClr val="336699"/>
              </a:solidFill>
              <a:latin typeface="Calibri" pitchFamily="34" charset="0"/>
            </a:endParaRPr>
          </a:p>
        </p:txBody>
      </p:sp>
      <p:sp>
        <p:nvSpPr>
          <p:cNvPr id="3" name="Espace réservé de la date 2"/>
          <p:cNvSpPr>
            <a:spLocks noGrp="1"/>
          </p:cNvSpPr>
          <p:nvPr>
            <p:ph type="dt" sz="half" idx="10"/>
          </p:nvPr>
        </p:nvSpPr>
        <p:spPr>
          <a:xfrm>
            <a:off x="457200" y="6356350"/>
            <a:ext cx="2133600" cy="365125"/>
          </a:xfrm>
        </p:spPr>
        <p:txBody>
          <a:bodyPr/>
          <a:lstStyle/>
          <a:p>
            <a:fld id="{53F772F2-3FAC-41BE-888D-CE31B944CEC9}" type="datetime1">
              <a:rPr lang="fr-FR" smtClean="0"/>
              <a:pPr/>
              <a:t>25/10/2019</a:t>
            </a:fld>
            <a:endParaRPr lang="fr-FR" dirty="0"/>
          </a:p>
        </p:txBody>
      </p:sp>
      <p:pic>
        <p:nvPicPr>
          <p:cNvPr id="5" name="Image 4" descr="logo ogp"/>
          <p:cNvPicPr/>
          <p:nvPr/>
        </p:nvPicPr>
        <p:blipFill>
          <a:blip r:embed="rId2">
            <a:extLst>
              <a:ext uri="{28A0092B-C50C-407E-A947-70E740481C1C}">
                <a14:useLocalDpi xmlns:a14="http://schemas.microsoft.com/office/drawing/2010/main" val="0"/>
              </a:ext>
            </a:extLst>
          </a:blip>
          <a:srcRect/>
          <a:stretch>
            <a:fillRect/>
          </a:stretch>
        </p:blipFill>
        <p:spPr bwMode="auto">
          <a:xfrm>
            <a:off x="429510" y="4437112"/>
            <a:ext cx="1838326" cy="1605472"/>
          </a:xfrm>
          <a:prstGeom prst="rect">
            <a:avLst/>
          </a:prstGeom>
          <a:noFill/>
          <a:ln>
            <a:noFill/>
          </a:ln>
        </p:spPr>
      </p:pic>
    </p:spTree>
    <p:extLst>
      <p:ext uri="{BB962C8B-B14F-4D97-AF65-F5344CB8AC3E}">
        <p14:creationId xmlns:p14="http://schemas.microsoft.com/office/powerpoint/2010/main" val="4002127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031202" y="1912186"/>
            <a:ext cx="2981713" cy="369332"/>
          </a:xfrm>
          <a:prstGeom prst="rect">
            <a:avLst/>
          </a:prstGeom>
          <a:solidFill>
            <a:schemeClr val="accent2">
              <a:lumMod val="20000"/>
              <a:lumOff val="80000"/>
            </a:schemeClr>
          </a:solidFill>
          <a:ln w="28575">
            <a:solidFill>
              <a:srgbClr val="C00000"/>
            </a:solidFill>
          </a:ln>
        </p:spPr>
        <p:txBody>
          <a:bodyPr wrap="square" rtlCol="0">
            <a:spAutoFit/>
          </a:bodyPr>
          <a:lstStyle/>
          <a:p>
            <a:endParaRPr lang="fr-FR" dirty="0">
              <a:solidFill>
                <a:srgbClr val="FF0000"/>
              </a:solidFill>
            </a:endParaRPr>
          </a:p>
        </p:txBody>
      </p:sp>
      <p:sp>
        <p:nvSpPr>
          <p:cNvPr id="6" name="Rectangle 5"/>
          <p:cNvSpPr/>
          <p:nvPr/>
        </p:nvSpPr>
        <p:spPr>
          <a:xfrm>
            <a:off x="3105229" y="766340"/>
            <a:ext cx="5922267" cy="2689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endParaRPr lang="fr-FR" sz="2400" b="1" dirty="0" smtClean="0">
              <a:solidFill>
                <a:schemeClr val="tx1"/>
              </a:solidFill>
            </a:endParaRPr>
          </a:p>
          <a:p>
            <a:pPr lvl="0" algn="r" rtl="1"/>
            <a:r>
              <a:rPr lang="ar-TN" sz="1600" b="1" dirty="0" smtClean="0">
                <a:solidFill>
                  <a:schemeClr val="tx1"/>
                </a:solidFill>
              </a:rPr>
              <a:t>المحور الاول</a:t>
            </a:r>
            <a:r>
              <a:rPr lang="ar-TN" sz="1600" b="1" dirty="0">
                <a:solidFill>
                  <a:schemeClr val="tx1"/>
                </a:solidFill>
              </a:rPr>
              <a:t>: دعم شفافية العمل الحكومي وفتح البيانات </a:t>
            </a:r>
            <a:r>
              <a:rPr lang="ar-TN" sz="1600" b="1" dirty="0" smtClean="0">
                <a:solidFill>
                  <a:schemeClr val="tx1"/>
                </a:solidFill>
              </a:rPr>
              <a:t>العمومية</a:t>
            </a:r>
            <a:r>
              <a:rPr lang="fr-FR" sz="1600" b="1" dirty="0" smtClean="0">
                <a:solidFill>
                  <a:schemeClr val="tx1"/>
                </a:solidFill>
              </a:rPr>
              <a:t> </a:t>
            </a:r>
            <a:r>
              <a:rPr lang="ar-TN" sz="1600" b="1" dirty="0">
                <a:solidFill>
                  <a:schemeClr val="tx1"/>
                </a:solidFill>
              </a:rPr>
              <a:t>(8 </a:t>
            </a:r>
            <a:r>
              <a:rPr lang="ar-TN" sz="1600" b="1" dirty="0" smtClean="0">
                <a:solidFill>
                  <a:schemeClr val="tx1"/>
                </a:solidFill>
              </a:rPr>
              <a:t>تعهّدات)</a:t>
            </a:r>
            <a:endParaRPr lang="fr-FR" sz="1600" b="1" dirty="0" smtClean="0">
              <a:solidFill>
                <a:schemeClr val="tx1"/>
              </a:solidFill>
            </a:endParaRPr>
          </a:p>
          <a:p>
            <a:pPr lvl="0" algn="r" rtl="1"/>
            <a:r>
              <a:rPr lang="ar-TN" sz="1600" dirty="0" smtClean="0">
                <a:solidFill>
                  <a:schemeClr val="tx1"/>
                </a:solidFill>
              </a:rPr>
              <a:t>1</a:t>
            </a:r>
            <a:r>
              <a:rPr lang="ar-TN" sz="1600" dirty="0">
                <a:solidFill>
                  <a:schemeClr val="tx1"/>
                </a:solidFill>
              </a:rPr>
              <a:t>. انضمام تونس للمبادرة الدولية للشفافية في الصناعات الاستخراجية " </a:t>
            </a:r>
            <a:r>
              <a:rPr lang="fr-FR" sz="1600" dirty="0">
                <a:solidFill>
                  <a:schemeClr val="tx1"/>
                </a:solidFill>
              </a:rPr>
              <a:t>EITI " </a:t>
            </a:r>
          </a:p>
          <a:p>
            <a:pPr lvl="0" algn="r" rtl="1"/>
            <a:r>
              <a:rPr lang="ar-TN" sz="1600" dirty="0">
                <a:solidFill>
                  <a:schemeClr val="tx1"/>
                </a:solidFill>
              </a:rPr>
              <a:t>2. ارساء الاطار التنظيمي  لتفعيل حق النفاذ إلى المعلومة	 </a:t>
            </a:r>
            <a:endParaRPr lang="fr-FR" sz="1600" dirty="0">
              <a:solidFill>
                <a:schemeClr val="tx1"/>
              </a:solidFill>
            </a:endParaRPr>
          </a:p>
          <a:p>
            <a:pPr lvl="0" algn="r" rtl="1"/>
            <a:r>
              <a:rPr lang="ar-TN" sz="1600" dirty="0">
                <a:solidFill>
                  <a:schemeClr val="tx1"/>
                </a:solidFill>
              </a:rPr>
              <a:t>3. استكمال الاطار القانوني والتنظيمي  للبيانات المفتوحة على المستوى </a:t>
            </a:r>
            <a:r>
              <a:rPr lang="ar-TN" sz="1600" dirty="0" smtClean="0">
                <a:solidFill>
                  <a:schemeClr val="tx1"/>
                </a:solidFill>
              </a:rPr>
              <a:t>الوطني</a:t>
            </a:r>
          </a:p>
          <a:p>
            <a:pPr lvl="0" algn="r" rtl="1"/>
            <a:r>
              <a:rPr lang="ar-TN" sz="1600" dirty="0" smtClean="0">
                <a:solidFill>
                  <a:schemeClr val="tx1"/>
                </a:solidFill>
              </a:rPr>
              <a:t> </a:t>
            </a:r>
            <a:endParaRPr lang="fr-FR" sz="1600" dirty="0">
              <a:solidFill>
                <a:schemeClr val="tx1"/>
              </a:solidFill>
            </a:endParaRPr>
          </a:p>
          <a:p>
            <a:pPr lvl="0" algn="r" rtl="1"/>
            <a:r>
              <a:rPr lang="ar-TN" sz="1600" b="1" dirty="0">
                <a:solidFill>
                  <a:schemeClr val="tx1"/>
                </a:solidFill>
              </a:rPr>
              <a:t>4. دعم شفافية وانفتاح الادارة المحلية </a:t>
            </a:r>
            <a:endParaRPr lang="ar-TN" sz="1600" b="1" dirty="0" smtClean="0">
              <a:solidFill>
                <a:schemeClr val="tx1"/>
              </a:solidFill>
            </a:endParaRPr>
          </a:p>
          <a:p>
            <a:pPr lvl="0" algn="r" rtl="1"/>
            <a:r>
              <a:rPr lang="ar-TN" sz="1600" dirty="0">
                <a:solidFill>
                  <a:schemeClr val="tx1"/>
                </a:solidFill>
              </a:rPr>
              <a:t>	 </a:t>
            </a:r>
            <a:endParaRPr lang="fr-FR" sz="1600" dirty="0">
              <a:solidFill>
                <a:schemeClr val="tx1"/>
              </a:solidFill>
            </a:endParaRPr>
          </a:p>
          <a:p>
            <a:pPr lvl="0" algn="r" rtl="1"/>
            <a:r>
              <a:rPr lang="ar-TN" sz="1600" dirty="0" smtClean="0">
                <a:solidFill>
                  <a:schemeClr val="tx1"/>
                </a:solidFill>
              </a:rPr>
              <a:t>5.دعم </a:t>
            </a:r>
            <a:r>
              <a:rPr lang="ar-TN" sz="1600" dirty="0">
                <a:solidFill>
                  <a:schemeClr val="tx1"/>
                </a:solidFill>
              </a:rPr>
              <a:t>شفافية القطاع الثقافي: "الثقافة المفتوحة" </a:t>
            </a:r>
            <a:endParaRPr lang="fr-FR" sz="1600" dirty="0">
              <a:solidFill>
                <a:schemeClr val="tx1"/>
              </a:solidFill>
            </a:endParaRPr>
          </a:p>
          <a:p>
            <a:pPr lvl="0" algn="r" rtl="1"/>
            <a:r>
              <a:rPr lang="ar-TN" sz="1600" dirty="0">
                <a:solidFill>
                  <a:schemeClr val="tx1"/>
                </a:solidFill>
              </a:rPr>
              <a:t>6. دعم الحوكمة والشفافية في مجال التنمية المستدامة	 </a:t>
            </a:r>
            <a:endParaRPr lang="fr-FR" sz="1600" dirty="0">
              <a:solidFill>
                <a:schemeClr val="tx1"/>
              </a:solidFill>
            </a:endParaRPr>
          </a:p>
          <a:p>
            <a:pPr lvl="0" algn="r" rtl="1"/>
            <a:r>
              <a:rPr lang="ar-TN" sz="1600" dirty="0">
                <a:solidFill>
                  <a:schemeClr val="tx1"/>
                </a:solidFill>
              </a:rPr>
              <a:t>7. دعم شفافية قطاع النقل من خلال تطوير بوابة للبيانات المفتوحة </a:t>
            </a:r>
            <a:endParaRPr lang="fr-FR" sz="1600" dirty="0" smtClean="0">
              <a:solidFill>
                <a:schemeClr val="tx1"/>
              </a:solidFill>
            </a:endParaRPr>
          </a:p>
          <a:p>
            <a:pPr lvl="0" algn="r" rtl="1"/>
            <a:r>
              <a:rPr lang="ar-TN" sz="1600" dirty="0" smtClean="0">
                <a:solidFill>
                  <a:schemeClr val="tx1"/>
                </a:solidFill>
              </a:rPr>
              <a:t>8. تكريس الشفافية المالية </a:t>
            </a:r>
            <a:r>
              <a:rPr lang="ar-TN" sz="1600" dirty="0" err="1" smtClean="0">
                <a:solidFill>
                  <a:schemeClr val="tx1"/>
                </a:solidFill>
              </a:rPr>
              <a:t>والجبائية</a:t>
            </a:r>
            <a:r>
              <a:rPr lang="ar-TN" sz="1600" dirty="0" smtClean="0">
                <a:solidFill>
                  <a:schemeClr val="tx1"/>
                </a:solidFill>
              </a:rPr>
              <a:t> </a:t>
            </a:r>
            <a:endParaRPr lang="fr-FR" sz="1600" dirty="0">
              <a:solidFill>
                <a:schemeClr val="tx1"/>
              </a:solidFill>
            </a:endParaRPr>
          </a:p>
          <a:p>
            <a:pPr algn="ctr"/>
            <a:endParaRPr lang="fr-FR" sz="2400"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2986714" cy="510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94218" y="3573016"/>
            <a:ext cx="5942279" cy="1395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TN" sz="1600" b="1" dirty="0">
                <a:solidFill>
                  <a:schemeClr val="tx1"/>
                </a:solidFill>
              </a:rPr>
              <a:t>المحور الثاني</a:t>
            </a:r>
            <a:r>
              <a:rPr lang="ar-TN" sz="1600" b="1" dirty="0" smtClean="0">
                <a:solidFill>
                  <a:schemeClr val="tx1"/>
                </a:solidFill>
              </a:rPr>
              <a:t>: مقاومة الفساد وتكريس المقاربة التشاركية</a:t>
            </a:r>
            <a:r>
              <a:rPr lang="fr-FR" sz="1600" b="1" dirty="0" smtClean="0">
                <a:solidFill>
                  <a:schemeClr val="tx1"/>
                </a:solidFill>
              </a:rPr>
              <a:t> </a:t>
            </a:r>
            <a:r>
              <a:rPr lang="ar-TN" sz="1600" b="1" dirty="0">
                <a:solidFill>
                  <a:schemeClr val="tx1"/>
                </a:solidFill>
              </a:rPr>
              <a:t>(4 تعهّدات</a:t>
            </a:r>
            <a:r>
              <a:rPr lang="ar-TN" sz="1600" b="1" dirty="0" smtClean="0">
                <a:solidFill>
                  <a:schemeClr val="tx1"/>
                </a:solidFill>
              </a:rPr>
              <a:t>)</a:t>
            </a:r>
            <a:endParaRPr lang="fr-FR" sz="1600" b="1" dirty="0" smtClean="0">
              <a:solidFill>
                <a:schemeClr val="tx1"/>
              </a:solidFill>
            </a:endParaRPr>
          </a:p>
          <a:p>
            <a:pPr lvl="0" algn="r" rtl="1"/>
            <a:r>
              <a:rPr lang="ar-TN" sz="1600" dirty="0" smtClean="0">
                <a:solidFill>
                  <a:schemeClr val="tx1"/>
                </a:solidFill>
              </a:rPr>
              <a:t>9. اعداد الاطار القانوني للعرائض الموجهة من المواطنين    «</a:t>
            </a:r>
            <a:r>
              <a:rPr lang="fr-FR" sz="1600" dirty="0" smtClean="0">
                <a:solidFill>
                  <a:schemeClr val="tx1"/>
                </a:solidFill>
              </a:rPr>
              <a:t>Pétitions»</a:t>
            </a:r>
          </a:p>
          <a:p>
            <a:pPr lvl="0" algn="r" rtl="1"/>
            <a:r>
              <a:rPr lang="fr-FR" sz="1600" dirty="0" smtClean="0">
                <a:solidFill>
                  <a:schemeClr val="tx1"/>
                </a:solidFill>
              </a:rPr>
              <a:t> .10</a:t>
            </a:r>
            <a:r>
              <a:rPr lang="ar-TN" sz="1600" dirty="0" smtClean="0">
                <a:solidFill>
                  <a:schemeClr val="tx1"/>
                </a:solidFill>
              </a:rPr>
              <a:t>تطوير منظومة إلكترونية مندمجة للشكاوي وللإبلاغ عن حالات الفساد.</a:t>
            </a:r>
          </a:p>
          <a:p>
            <a:pPr lvl="0" algn="r" rtl="1"/>
            <a:r>
              <a:rPr lang="ar-TN" sz="1600" dirty="0" smtClean="0">
                <a:solidFill>
                  <a:schemeClr val="tx1"/>
                </a:solidFill>
              </a:rPr>
              <a:t>11. تطوير قنوات لتعزيز الحوار والتفاعل مع مطالب ومشاغل الشباب</a:t>
            </a:r>
          </a:p>
          <a:p>
            <a:pPr lvl="0" algn="r" rtl="1"/>
            <a:r>
              <a:rPr lang="ar-TN" sz="1600" dirty="0" smtClean="0">
                <a:solidFill>
                  <a:schemeClr val="tx1"/>
                </a:solidFill>
              </a:rPr>
              <a:t>12. تركيز المرجعية الوطنية </a:t>
            </a:r>
            <a:r>
              <a:rPr lang="ar-TN" sz="1600" dirty="0" err="1" smtClean="0">
                <a:solidFill>
                  <a:schemeClr val="tx1"/>
                </a:solidFill>
              </a:rPr>
              <a:t>للحوكمة</a:t>
            </a:r>
            <a:r>
              <a:rPr lang="ar-TN" sz="1600" dirty="0" smtClean="0">
                <a:solidFill>
                  <a:schemeClr val="tx1"/>
                </a:solidFill>
              </a:rPr>
              <a:t> على مستوى قطاعي</a:t>
            </a:r>
            <a:endParaRPr lang="fr-FR" sz="1400" dirty="0">
              <a:solidFill>
                <a:schemeClr val="tx1"/>
              </a:solidFill>
            </a:endParaRPr>
          </a:p>
        </p:txBody>
      </p:sp>
      <p:sp>
        <p:nvSpPr>
          <p:cNvPr id="11" name="Rectangle 10"/>
          <p:cNvSpPr/>
          <p:nvPr/>
        </p:nvSpPr>
        <p:spPr>
          <a:xfrm>
            <a:off x="3094218" y="5085184"/>
            <a:ext cx="5942279"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TN" sz="1600" b="1" dirty="0">
                <a:solidFill>
                  <a:schemeClr val="tx1"/>
                </a:solidFill>
              </a:rPr>
              <a:t>المحور </a:t>
            </a:r>
            <a:r>
              <a:rPr lang="ar-TN" sz="1600" b="1" dirty="0" smtClean="0">
                <a:solidFill>
                  <a:schemeClr val="tx1"/>
                </a:solidFill>
              </a:rPr>
              <a:t>الثالث</a:t>
            </a:r>
            <a:r>
              <a:rPr lang="fr-FR" sz="1600" b="1" dirty="0" smtClean="0">
                <a:solidFill>
                  <a:schemeClr val="tx1"/>
                </a:solidFill>
              </a:rPr>
              <a:t> </a:t>
            </a:r>
            <a:r>
              <a:rPr lang="ar-TN" sz="1600" b="1" dirty="0" smtClean="0">
                <a:solidFill>
                  <a:schemeClr val="tx1"/>
                </a:solidFill>
              </a:rPr>
              <a:t>: تحسين جودة الخدمات العمومية باستعمال تكنولوجيات المعلومات والاتصال</a:t>
            </a:r>
            <a:r>
              <a:rPr lang="fr-FR" sz="1600" b="1" dirty="0" smtClean="0">
                <a:solidFill>
                  <a:schemeClr val="tx1"/>
                </a:solidFill>
              </a:rPr>
              <a:t> </a:t>
            </a:r>
            <a:r>
              <a:rPr lang="ar-TN" sz="1600" b="1" dirty="0" smtClean="0">
                <a:solidFill>
                  <a:schemeClr val="tx1"/>
                </a:solidFill>
              </a:rPr>
              <a:t>(</a:t>
            </a:r>
            <a:r>
              <a:rPr lang="ar-TN" sz="1600" b="1" dirty="0">
                <a:solidFill>
                  <a:schemeClr val="tx1"/>
                </a:solidFill>
              </a:rPr>
              <a:t>3 تعهّدات</a:t>
            </a:r>
            <a:r>
              <a:rPr lang="ar-TN" sz="1600" b="1" dirty="0" smtClean="0">
                <a:solidFill>
                  <a:schemeClr val="tx1"/>
                </a:solidFill>
              </a:rPr>
              <a:t>)</a:t>
            </a:r>
            <a:endParaRPr lang="fr-FR" sz="1600" b="1" dirty="0" smtClean="0">
              <a:solidFill>
                <a:schemeClr val="tx1"/>
              </a:solidFill>
            </a:endParaRPr>
          </a:p>
          <a:p>
            <a:pPr algn="r" rtl="1"/>
            <a:r>
              <a:rPr lang="ar-TN" sz="1600" dirty="0" smtClean="0">
                <a:solidFill>
                  <a:schemeClr val="tx1"/>
                </a:solidFill>
              </a:rPr>
              <a:t>13. تطوير منظومات اعلامية يمكن تحميلها على الهاتف الجوال تدعم شفافية العمل الحكومي</a:t>
            </a:r>
          </a:p>
          <a:p>
            <a:pPr algn="r" rtl="1"/>
            <a:r>
              <a:rPr lang="ar-TN" sz="1600" dirty="0" smtClean="0">
                <a:solidFill>
                  <a:schemeClr val="tx1"/>
                </a:solidFill>
              </a:rPr>
              <a:t>14. تعزيز قنوات النفاذ إلى الوثائق الارشيفية</a:t>
            </a:r>
          </a:p>
          <a:p>
            <a:pPr algn="r" rtl="1"/>
            <a:r>
              <a:rPr lang="ar-TN" sz="1600" dirty="0" smtClean="0">
                <a:solidFill>
                  <a:schemeClr val="tx1"/>
                </a:solidFill>
              </a:rPr>
              <a:t>15. تطوير آليات الكترونية قصد تمكين طالبي الشغل من الاطلاع على جميع المناظرات</a:t>
            </a:r>
            <a:endParaRPr lang="fr-FR" sz="1600" dirty="0">
              <a:solidFill>
                <a:schemeClr val="tx1"/>
              </a:solidFill>
            </a:endParaRPr>
          </a:p>
        </p:txBody>
      </p:sp>
      <p:sp>
        <p:nvSpPr>
          <p:cNvPr id="9" name="Espace réservé de la date 8"/>
          <p:cNvSpPr>
            <a:spLocks noGrp="1"/>
          </p:cNvSpPr>
          <p:nvPr>
            <p:ph type="dt" sz="half" idx="10"/>
          </p:nvPr>
        </p:nvSpPr>
        <p:spPr/>
        <p:txBody>
          <a:bodyPr/>
          <a:lstStyle/>
          <a:p>
            <a:fld id="{4E3691D9-90E1-476C-B1C2-07B12E13DA04}" type="datetime1">
              <a:rPr lang="fr-FR" smtClean="0"/>
              <a:pPr/>
              <a:t>25/10/2019</a:t>
            </a:fld>
            <a:endParaRPr lang="fr-FR"/>
          </a:p>
        </p:txBody>
      </p:sp>
      <p:sp>
        <p:nvSpPr>
          <p:cNvPr id="2" name="Rectangle 1"/>
          <p:cNvSpPr/>
          <p:nvPr/>
        </p:nvSpPr>
        <p:spPr>
          <a:xfrm>
            <a:off x="179512" y="1022859"/>
            <a:ext cx="2766382" cy="369332"/>
          </a:xfrm>
          <a:prstGeom prst="rect">
            <a:avLst/>
          </a:prstGeom>
        </p:spPr>
        <p:txBody>
          <a:bodyPr wrap="square">
            <a:spAutoFit/>
          </a:bodyPr>
          <a:lstStyle/>
          <a:p>
            <a:pPr lvl="0" algn="r" rtl="1"/>
            <a:r>
              <a:rPr lang="ar-TN" b="1" dirty="0" smtClean="0"/>
              <a:t>15 </a:t>
            </a:r>
            <a:r>
              <a:rPr lang="ar-TN" b="1" dirty="0"/>
              <a:t>تعهد </a:t>
            </a:r>
            <a:r>
              <a:rPr lang="ar-TN" dirty="0"/>
              <a:t>مبوّبة في </a:t>
            </a:r>
            <a:r>
              <a:rPr lang="ar-TN" b="1" dirty="0"/>
              <a:t>ثلاث محاور</a:t>
            </a:r>
            <a:r>
              <a:rPr lang="fr-FR" b="1" dirty="0"/>
              <a:t> :</a:t>
            </a:r>
            <a:r>
              <a:rPr lang="fr-FR" dirty="0"/>
              <a:t> </a:t>
            </a:r>
          </a:p>
        </p:txBody>
      </p:sp>
      <p:grpSp>
        <p:nvGrpSpPr>
          <p:cNvPr id="13" name="Groupe 12"/>
          <p:cNvGrpSpPr/>
          <p:nvPr/>
        </p:nvGrpSpPr>
        <p:grpSpPr>
          <a:xfrm>
            <a:off x="-571535" y="-24"/>
            <a:ext cx="9715503" cy="620712"/>
            <a:chOff x="-504396" y="129146"/>
            <a:chExt cx="8574673" cy="1797391"/>
          </a:xfrm>
          <a:scene3d>
            <a:camera prst="orthographicFront"/>
            <a:lightRig rig="threePt" dir="t">
              <a:rot lat="0" lon="0" rev="7500000"/>
            </a:lightRig>
          </a:scene3d>
        </p:grpSpPr>
        <p:sp>
          <p:nvSpPr>
            <p:cNvPr id="17" name="Rectangle à coins arrondis 16"/>
            <p:cNvSpPr/>
            <p:nvPr/>
          </p:nvSpPr>
          <p:spPr>
            <a:xfrm>
              <a:off x="0" y="129146"/>
              <a:ext cx="8070277" cy="1797391"/>
            </a:xfrm>
            <a:prstGeom prst="roundRect">
              <a:avLst>
                <a:gd name="adj" fmla="val 10000"/>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18" name="Rectangle 17"/>
            <p:cNvSpPr/>
            <p:nvPr/>
          </p:nvSpPr>
          <p:spPr>
            <a:xfrm>
              <a:off x="-504396" y="451018"/>
              <a:ext cx="8459009" cy="1090364"/>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2870" tIns="102870" rIns="102870" bIns="102870" numCol="1" spcCol="1270" anchor="ctr" anchorCtr="0">
              <a:noAutofit/>
            </a:bodyPr>
            <a:lstStyle/>
            <a:p>
              <a:pPr lvl="0" algn="r" rtl="1" fontAlgn="base">
                <a:spcBef>
                  <a:spcPct val="0"/>
                </a:spcBef>
                <a:spcAft>
                  <a:spcPct val="0"/>
                </a:spcAft>
              </a:pPr>
              <a:r>
                <a:rPr lang="ar-SA" altLang="fr-FR" sz="2800" b="1" dirty="0"/>
                <a:t>خطة العمل الوطنية الثانية لشراكة الحكومة المفتوحة</a:t>
              </a:r>
              <a:r>
                <a:rPr lang="fr-FR" altLang="fr-FR" sz="2800" b="1" dirty="0"/>
                <a:t>2018 - 2016 </a:t>
              </a:r>
              <a:endParaRPr lang="fr-FR" sz="4000" dirty="0">
                <a:solidFill>
                  <a:schemeClr val="tx1"/>
                </a:solidFill>
                <a:latin typeface="Cambria" pitchFamily="18" charset="0"/>
                <a:cs typeface="Arial" pitchFamily="34" charset="0"/>
              </a:endParaRPr>
            </a:p>
          </p:txBody>
        </p:sp>
      </p:grpSp>
    </p:spTree>
    <p:extLst>
      <p:ext uri="{BB962C8B-B14F-4D97-AF65-F5344CB8AC3E}">
        <p14:creationId xmlns:p14="http://schemas.microsoft.com/office/powerpoint/2010/main" val="1751640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006722684"/>
              </p:ext>
            </p:extLst>
          </p:nvPr>
        </p:nvGraphicFramePr>
        <p:xfrm>
          <a:off x="71438" y="142852"/>
          <a:ext cx="8929718" cy="642942"/>
        </p:xfrm>
        <a:graphic>
          <a:graphicData uri="http://schemas.openxmlformats.org/drawingml/2006/table">
            <a:tbl>
              <a:tblPr firstRow="1" bandRow="1"/>
              <a:tblGrid>
                <a:gridCol w="1158818">
                  <a:extLst>
                    <a:ext uri="{9D8B030D-6E8A-4147-A177-3AD203B41FA5}">
                      <a16:colId xmlns:a16="http://schemas.microsoft.com/office/drawing/2014/main" xmlns="" val="20000"/>
                    </a:ext>
                  </a:extLst>
                </a:gridCol>
                <a:gridCol w="7770900">
                  <a:extLst>
                    <a:ext uri="{9D8B030D-6E8A-4147-A177-3AD203B41FA5}">
                      <a16:colId xmlns:a16="http://schemas.microsoft.com/office/drawing/2014/main" xmlns="" val="20001"/>
                    </a:ext>
                  </a:extLst>
                </a:gridCol>
              </a:tblGrid>
              <a:tr h="642942">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3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r" defTabSz="914400" rtl="1" eaLnBrk="1" fontAlgn="auto" latinLnBrk="0" hangingPunct="1">
                        <a:lnSpc>
                          <a:spcPct val="100000"/>
                        </a:lnSpc>
                        <a:spcBef>
                          <a:spcPts val="0"/>
                        </a:spcBef>
                        <a:spcAft>
                          <a:spcPts val="0"/>
                        </a:spcAft>
                        <a:buClrTx/>
                        <a:buSzTx/>
                        <a:buFontTx/>
                        <a:buNone/>
                        <a:tabLst/>
                        <a:defRPr/>
                      </a:pPr>
                      <a:r>
                        <a:rPr lang="ar-TN" sz="2300" dirty="0" smtClean="0">
                          <a:solidFill>
                            <a:schemeClr val="tx1"/>
                          </a:solidFill>
                        </a:rPr>
                        <a:t>بعض الانجازات في إطار </a:t>
                      </a:r>
                      <a:r>
                        <a:rPr lang="ar-SA" altLang="fr-FR" sz="2400" b="1" dirty="0" smtClean="0">
                          <a:solidFill>
                            <a:schemeClr val="tx1"/>
                          </a:solidFill>
                        </a:rPr>
                        <a:t>خطة العمل الوطنية الثانية </a:t>
                      </a:r>
                      <a:r>
                        <a:rPr lang="ar-TN" sz="2300" dirty="0" smtClean="0">
                          <a:solidFill>
                            <a:schemeClr val="tx1"/>
                          </a:solidFill>
                        </a:rPr>
                        <a:t>لشراكة الحكومة المفتوحة</a:t>
                      </a:r>
                      <a:endParaRPr lang="fr-FR" altLang="fr-FR" sz="2300" b="1" dirty="0" smtClean="0">
                        <a:solidFill>
                          <a:schemeClr val="tx1"/>
                        </a:solidFill>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 name="Espace réservé de la date 4"/>
          <p:cNvSpPr>
            <a:spLocks noGrp="1"/>
          </p:cNvSpPr>
          <p:nvPr>
            <p:ph type="dt" sz="half" idx="10"/>
          </p:nvPr>
        </p:nvSpPr>
        <p:spPr/>
        <p:txBody>
          <a:bodyPr/>
          <a:lstStyle/>
          <a:p>
            <a:fld id="{AFD5426B-9272-4301-8F7A-6849058E8C92}" type="datetime1">
              <a:rPr lang="fr-FR" smtClean="0"/>
              <a:pPr/>
              <a:t>25/10/2019</a:t>
            </a:fld>
            <a:endParaRPr lang="fr-FR" dirty="0"/>
          </a:p>
        </p:txBody>
      </p:sp>
      <p:sp>
        <p:nvSpPr>
          <p:cNvPr id="6" name="Espace réservé du numéro de diapositive 5"/>
          <p:cNvSpPr>
            <a:spLocks noGrp="1"/>
          </p:cNvSpPr>
          <p:nvPr>
            <p:ph type="sldNum" sz="quarter" idx="12"/>
          </p:nvPr>
        </p:nvSpPr>
        <p:spPr/>
        <p:txBody>
          <a:bodyPr/>
          <a:lstStyle/>
          <a:p>
            <a:fld id="{3B368C6D-CC80-4E1C-9321-4D2358ADCDE5}" type="slidenum">
              <a:rPr lang="fr-FR" smtClean="0"/>
              <a:pPr/>
              <a:t>31</a:t>
            </a:fld>
            <a:endParaRPr lang="fr-FR"/>
          </a:p>
        </p:txBody>
      </p:sp>
      <p:grpSp>
        <p:nvGrpSpPr>
          <p:cNvPr id="9" name="Groupe 8"/>
          <p:cNvGrpSpPr/>
          <p:nvPr/>
        </p:nvGrpSpPr>
        <p:grpSpPr>
          <a:xfrm>
            <a:off x="1" y="3977680"/>
            <a:ext cx="4286247" cy="2880320"/>
            <a:chOff x="4444698" y="908720"/>
            <a:chExt cx="4511831" cy="3032492"/>
          </a:xfrm>
        </p:grpSpPr>
        <p:pic>
          <p:nvPicPr>
            <p:cNvPr id="2" name="Picture 2" descr="C:\Users\sgharbi\Desktop\e-people platefor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698" y="1556792"/>
              <a:ext cx="4485090" cy="23844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44699" y="908720"/>
              <a:ext cx="4511830" cy="680478"/>
            </a:xfrm>
            <a:prstGeom prst="rect">
              <a:avLst/>
            </a:prstGeom>
          </p:spPr>
          <p:txBody>
            <a:bodyPr wrap="square">
              <a:spAutoFit/>
            </a:bodyPr>
            <a:lstStyle/>
            <a:p>
              <a:pPr lvl="0" algn="ctr" rtl="1"/>
              <a:r>
                <a:rPr lang="fr-FR" b="1" dirty="0" smtClean="0">
                  <a:solidFill>
                    <a:schemeClr val="tx1"/>
                  </a:solidFill>
                </a:rPr>
                <a:t> .10</a:t>
              </a:r>
              <a:r>
                <a:rPr lang="ar-TN" b="1" dirty="0" smtClean="0">
                  <a:solidFill>
                    <a:schemeClr val="tx1"/>
                  </a:solidFill>
                </a:rPr>
                <a:t>تطوير منظومة إلكترونية مندمجة للشكاوي وللإبلاغ عن حالات الفساد</a:t>
              </a:r>
            </a:p>
          </p:txBody>
        </p:sp>
      </p:grpSp>
      <p:grpSp>
        <p:nvGrpSpPr>
          <p:cNvPr id="14" name="Groupe 13"/>
          <p:cNvGrpSpPr/>
          <p:nvPr/>
        </p:nvGrpSpPr>
        <p:grpSpPr>
          <a:xfrm>
            <a:off x="215509" y="979890"/>
            <a:ext cx="4314001" cy="2815608"/>
            <a:chOff x="1654792" y="4293096"/>
            <a:chExt cx="4314001" cy="2313643"/>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477" y="4645308"/>
              <a:ext cx="4032448" cy="196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654792" y="4293096"/>
              <a:ext cx="4314001" cy="303488"/>
            </a:xfrm>
            <a:prstGeom prst="rect">
              <a:avLst/>
            </a:prstGeom>
          </p:spPr>
          <p:txBody>
            <a:bodyPr wrap="none">
              <a:spAutoFit/>
            </a:bodyPr>
            <a:lstStyle/>
            <a:p>
              <a:pPr algn="r" rtl="1"/>
              <a:r>
                <a:rPr lang="ar-TN" b="1" dirty="0" smtClean="0"/>
                <a:t>5. تطوير بوابة البيانات المفتوحة الخاصة بقطاع الثقافة</a:t>
              </a:r>
              <a:endParaRPr lang="fr-FR" b="1" dirty="0"/>
            </a:p>
          </p:txBody>
        </p:sp>
      </p:grpSp>
      <p:grpSp>
        <p:nvGrpSpPr>
          <p:cNvPr id="11" name="Groupe 10"/>
          <p:cNvGrpSpPr/>
          <p:nvPr/>
        </p:nvGrpSpPr>
        <p:grpSpPr>
          <a:xfrm>
            <a:off x="4536297" y="4167159"/>
            <a:ext cx="4520789" cy="2657568"/>
            <a:chOff x="4847498" y="755819"/>
            <a:chExt cx="4520789" cy="2657568"/>
          </a:xfrm>
        </p:grpSpPr>
        <p:sp>
          <p:nvSpPr>
            <p:cNvPr id="12" name="Rectangle 11"/>
            <p:cNvSpPr/>
            <p:nvPr/>
          </p:nvSpPr>
          <p:spPr>
            <a:xfrm>
              <a:off x="4847498" y="755819"/>
              <a:ext cx="4520789" cy="400110"/>
            </a:xfrm>
            <a:prstGeom prst="rect">
              <a:avLst/>
            </a:prstGeom>
          </p:spPr>
          <p:txBody>
            <a:bodyPr wrap="none">
              <a:spAutoFit/>
            </a:bodyPr>
            <a:lstStyle/>
            <a:p>
              <a:pPr algn="ctr" rtl="1"/>
              <a:r>
                <a:rPr lang="ar-TN" sz="2000" b="1" dirty="0" smtClean="0"/>
                <a:t>7</a:t>
              </a:r>
              <a:r>
                <a:rPr lang="ar-TN" sz="2000" b="1" dirty="0"/>
                <a:t>. تطوير بوابة البيانات المفتحة الخاصة بقطاع النقل</a:t>
              </a:r>
              <a:endParaRPr lang="fr-FR" sz="2000" b="1" dirty="0"/>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327323"/>
              <a:ext cx="4139952" cy="20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oupe 16"/>
          <p:cNvGrpSpPr/>
          <p:nvPr/>
        </p:nvGrpSpPr>
        <p:grpSpPr>
          <a:xfrm>
            <a:off x="4536297" y="939077"/>
            <a:ext cx="4520790" cy="3140504"/>
            <a:chOff x="4179075" y="3820019"/>
            <a:chExt cx="5125465" cy="3063664"/>
          </a:xfrm>
        </p:grpSpPr>
        <p:pic>
          <p:nvPicPr>
            <p:cNvPr id="15362" name="Picture 2" descr="http://www.ogptunisie.gov.tn/wp-content/uploads/2019/03/0001-Copie-2-1024x711.jpg"/>
            <p:cNvPicPr>
              <a:picLocks noChangeAspect="1" noChangeArrowheads="1"/>
            </p:cNvPicPr>
            <p:nvPr/>
          </p:nvPicPr>
          <p:blipFill>
            <a:blip r:embed="rId6"/>
            <a:srcRect/>
            <a:stretch>
              <a:fillRect/>
            </a:stretch>
          </p:blipFill>
          <p:spPr bwMode="auto">
            <a:xfrm>
              <a:off x="4865402" y="4277973"/>
              <a:ext cx="3752808" cy="2605710"/>
            </a:xfrm>
            <a:prstGeom prst="rect">
              <a:avLst/>
            </a:prstGeom>
            <a:noFill/>
          </p:spPr>
        </p:pic>
        <p:sp>
          <p:nvSpPr>
            <p:cNvPr id="16" name="Rectangle 15"/>
            <p:cNvSpPr/>
            <p:nvPr/>
          </p:nvSpPr>
          <p:spPr>
            <a:xfrm>
              <a:off x="4179075" y="3820019"/>
              <a:ext cx="5125465" cy="400110"/>
            </a:xfrm>
            <a:prstGeom prst="rect">
              <a:avLst/>
            </a:prstGeom>
          </p:spPr>
          <p:txBody>
            <a:bodyPr wrap="square">
              <a:spAutoFit/>
            </a:bodyPr>
            <a:lstStyle/>
            <a:p>
              <a:pPr algn="ctr" rtl="1"/>
              <a:r>
                <a:rPr lang="fr-FR" sz="2000" b="1" dirty="0" smtClean="0">
                  <a:solidFill>
                    <a:srgbClr val="C00000"/>
                  </a:solidFill>
                  <a:latin typeface="BebasNeueRegular"/>
                </a:rPr>
                <a:t>.4</a:t>
              </a:r>
              <a:r>
                <a:rPr lang="ar-SA" sz="2000" b="1" dirty="0" smtClean="0">
                  <a:solidFill>
                    <a:srgbClr val="C00000"/>
                  </a:solidFill>
                  <a:latin typeface="BebasNeueRegular"/>
                </a:rPr>
                <a:t>وضع دليل للحكومة المفتوحة على المستوى المحلّي</a:t>
              </a:r>
              <a:endParaRPr lang="fr-FR" dirty="0">
                <a:solidFill>
                  <a:srgbClr val="C00000"/>
                </a:solidFill>
              </a:endParaRPr>
            </a:p>
          </p:txBody>
        </p:sp>
      </p:grpSp>
    </p:spTree>
    <p:extLst>
      <p:ext uri="{BB962C8B-B14F-4D97-AF65-F5344CB8AC3E}">
        <p14:creationId xmlns:p14="http://schemas.microsoft.com/office/powerpoint/2010/main" val="4167943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28860" y="1107152"/>
            <a:ext cx="6625247" cy="1464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endParaRPr lang="fr-FR" sz="2400" b="1" dirty="0" smtClean="0">
              <a:solidFill>
                <a:schemeClr val="tx1"/>
              </a:solidFill>
            </a:endParaRPr>
          </a:p>
          <a:p>
            <a:pPr lvl="0" algn="r" rtl="1"/>
            <a:r>
              <a:rPr lang="ar-TN" sz="1600" b="1" dirty="0">
                <a:solidFill>
                  <a:schemeClr val="tx1"/>
                </a:solidFill>
              </a:rPr>
              <a:t>المحور الأول: تكريس حق النفاذ إلى المعلومة وفتح البيانات </a:t>
            </a:r>
            <a:r>
              <a:rPr lang="ar-TN" sz="1600" b="1" dirty="0" smtClean="0">
                <a:solidFill>
                  <a:schemeClr val="tx1"/>
                </a:solidFill>
              </a:rPr>
              <a:t>العمومية</a:t>
            </a:r>
            <a:endParaRPr lang="fr-FR" sz="1600" b="1" dirty="0" smtClean="0">
              <a:solidFill>
                <a:schemeClr val="tx1"/>
              </a:solidFill>
            </a:endParaRPr>
          </a:p>
          <a:p>
            <a:pPr lvl="0" algn="r" rtl="1"/>
            <a:r>
              <a:rPr lang="ar-TN" sz="1600" dirty="0" smtClean="0">
                <a:solidFill>
                  <a:schemeClr val="tx1"/>
                </a:solidFill>
              </a:rPr>
              <a:t>1</a:t>
            </a:r>
            <a:r>
              <a:rPr lang="ar-TN" sz="1600" dirty="0">
                <a:solidFill>
                  <a:schemeClr val="tx1"/>
                </a:solidFill>
              </a:rPr>
              <a:t>. تكريس حق النفاذ إلى </a:t>
            </a:r>
            <a:r>
              <a:rPr lang="ar-TN" sz="1600" dirty="0" smtClean="0">
                <a:solidFill>
                  <a:schemeClr val="tx1"/>
                </a:solidFill>
              </a:rPr>
              <a:t>المعلومة</a:t>
            </a:r>
            <a:endParaRPr lang="fr-FR" sz="1600" dirty="0">
              <a:solidFill>
                <a:schemeClr val="tx1"/>
              </a:solidFill>
            </a:endParaRPr>
          </a:p>
          <a:p>
            <a:pPr lvl="0" algn="r" rtl="1"/>
            <a:r>
              <a:rPr lang="ar-TN" sz="1600" dirty="0">
                <a:solidFill>
                  <a:schemeClr val="tx1"/>
                </a:solidFill>
              </a:rPr>
              <a:t>2. إرساء الإطار القانوني والتنظيمي لدعم فتح البيانات العمومية	 </a:t>
            </a:r>
            <a:endParaRPr lang="fr-FR" sz="1600" dirty="0">
              <a:solidFill>
                <a:schemeClr val="tx1"/>
              </a:solidFill>
            </a:endParaRPr>
          </a:p>
          <a:p>
            <a:pPr lvl="0" algn="r" rtl="1"/>
            <a:r>
              <a:rPr lang="ar-TN" sz="1600" dirty="0">
                <a:solidFill>
                  <a:schemeClr val="tx1"/>
                </a:solidFill>
              </a:rPr>
              <a:t>3. تعزيز النفاذ الى المعلومة الجغرافية</a:t>
            </a:r>
            <a:endParaRPr lang="fr-FR" sz="1600" dirty="0">
              <a:solidFill>
                <a:schemeClr val="tx1"/>
              </a:solidFill>
            </a:endParaRPr>
          </a:p>
          <a:p>
            <a:pPr lvl="0" algn="r" rtl="1"/>
            <a:r>
              <a:rPr lang="ar-TN" sz="1600" dirty="0">
                <a:solidFill>
                  <a:schemeClr val="tx1"/>
                </a:solidFill>
              </a:rPr>
              <a:t>4. توحيد المعرفات والتسميات الخاصة بمحطات النقل البري ونشر البيانات العمومية المتعلقة بها في شكل مفتوح	 </a:t>
            </a:r>
            <a:endParaRPr lang="fr-FR" sz="1600" dirty="0">
              <a:solidFill>
                <a:schemeClr val="tx1"/>
              </a:solidFill>
            </a:endParaRPr>
          </a:p>
          <a:p>
            <a:pPr algn="ctr"/>
            <a:endParaRPr lang="fr-FR" sz="2400" dirty="0">
              <a:solidFill>
                <a:schemeClr val="tx1"/>
              </a:solidFill>
            </a:endParaRPr>
          </a:p>
        </p:txBody>
      </p:sp>
      <p:sp>
        <p:nvSpPr>
          <p:cNvPr id="10" name="Rectangle 9"/>
          <p:cNvSpPr/>
          <p:nvPr/>
        </p:nvSpPr>
        <p:spPr>
          <a:xfrm>
            <a:off x="2428861" y="4000504"/>
            <a:ext cx="6643734" cy="1643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TN" sz="1600" b="1" dirty="0">
                <a:solidFill>
                  <a:schemeClr val="tx1"/>
                </a:solidFill>
              </a:rPr>
              <a:t>المحور الثالث: تكريس النزاهة والمقاربة التشاركية </a:t>
            </a:r>
            <a:r>
              <a:rPr lang="ar-TN" sz="1600" b="1" dirty="0" err="1">
                <a:solidFill>
                  <a:schemeClr val="tx1"/>
                </a:solidFill>
              </a:rPr>
              <a:t>والحوكمة</a:t>
            </a:r>
            <a:r>
              <a:rPr lang="ar-TN" sz="1600" b="1" dirty="0">
                <a:solidFill>
                  <a:schemeClr val="tx1"/>
                </a:solidFill>
              </a:rPr>
              <a:t> المحليّة(4 تعهّدات</a:t>
            </a:r>
            <a:r>
              <a:rPr lang="ar-TN" sz="1600" b="1" dirty="0" smtClean="0">
                <a:solidFill>
                  <a:schemeClr val="tx1"/>
                </a:solidFill>
              </a:rPr>
              <a:t>)</a:t>
            </a:r>
            <a:endParaRPr lang="fr-FR" sz="1600" b="1" dirty="0" smtClean="0">
              <a:solidFill>
                <a:schemeClr val="tx1"/>
              </a:solidFill>
            </a:endParaRPr>
          </a:p>
          <a:p>
            <a:pPr lvl="0" algn="r" rtl="1"/>
            <a:r>
              <a:rPr lang="fr-FR" sz="1600" dirty="0" smtClean="0">
                <a:solidFill>
                  <a:schemeClr val="tx1"/>
                </a:solidFill>
              </a:rPr>
              <a:t>8</a:t>
            </a:r>
            <a:r>
              <a:rPr lang="ar-TN" sz="1600" dirty="0">
                <a:solidFill>
                  <a:schemeClr val="tx1"/>
                </a:solidFill>
              </a:rPr>
              <a:t>. وضع الآليات القانونية والتنظيمية للمساهمة في تكريس النزاهة بالقطاع العمومي ومقاومة </a:t>
            </a:r>
            <a:r>
              <a:rPr lang="ar-TN" sz="1600" dirty="0" smtClean="0">
                <a:solidFill>
                  <a:schemeClr val="tx1"/>
                </a:solidFill>
              </a:rPr>
              <a:t>الفساد</a:t>
            </a:r>
            <a:endParaRPr lang="fr-FR" sz="1600" dirty="0" smtClean="0">
              <a:solidFill>
                <a:schemeClr val="tx1"/>
              </a:solidFill>
            </a:endParaRPr>
          </a:p>
          <a:p>
            <a:pPr lvl="0" algn="r" rtl="1"/>
            <a:r>
              <a:rPr lang="fr-FR" sz="1600" dirty="0" smtClean="0">
                <a:solidFill>
                  <a:schemeClr val="tx1"/>
                </a:solidFill>
              </a:rPr>
              <a:t> .9</a:t>
            </a:r>
            <a:r>
              <a:rPr lang="ar-TN" sz="1600" dirty="0" smtClean="0">
                <a:solidFill>
                  <a:schemeClr val="tx1"/>
                </a:solidFill>
              </a:rPr>
              <a:t> </a:t>
            </a:r>
            <a:r>
              <a:rPr lang="ar-TN" sz="1600" dirty="0">
                <a:solidFill>
                  <a:schemeClr val="tx1"/>
                </a:solidFill>
              </a:rPr>
              <a:t>تكريس المقاربة التشاركية في إعداد ميزانية </a:t>
            </a:r>
            <a:r>
              <a:rPr lang="ar-TN" sz="1600" dirty="0" smtClean="0">
                <a:solidFill>
                  <a:schemeClr val="tx1"/>
                </a:solidFill>
              </a:rPr>
              <a:t>الدولة</a:t>
            </a:r>
            <a:endParaRPr lang="fr-FR" sz="1600" dirty="0" smtClean="0">
              <a:solidFill>
                <a:schemeClr val="tx1"/>
              </a:solidFill>
            </a:endParaRPr>
          </a:p>
          <a:p>
            <a:pPr lvl="0" algn="r" rtl="1"/>
            <a:r>
              <a:rPr lang="ar-TN" sz="1600" dirty="0" smtClean="0">
                <a:solidFill>
                  <a:schemeClr val="tx1"/>
                </a:solidFill>
              </a:rPr>
              <a:t>11. تطوير قنوات لتعزيز الحوار والتفاعل مع مطالب ومشاغل الشباب</a:t>
            </a:r>
          </a:p>
          <a:p>
            <a:pPr lvl="0" algn="r" rtl="1"/>
            <a:r>
              <a:rPr lang="fr-FR" sz="1600" dirty="0" smtClean="0">
                <a:solidFill>
                  <a:schemeClr val="tx1"/>
                </a:solidFill>
              </a:rPr>
              <a:t>10</a:t>
            </a:r>
            <a:r>
              <a:rPr lang="ar-TN" sz="1600" dirty="0" smtClean="0">
                <a:solidFill>
                  <a:schemeClr val="tx1"/>
                </a:solidFill>
              </a:rPr>
              <a:t>. تعزيز مشاركة الشباب في الشأن العام</a:t>
            </a:r>
            <a:endParaRPr lang="fr-FR" sz="1600" dirty="0" smtClean="0">
              <a:solidFill>
                <a:schemeClr val="tx1"/>
              </a:solidFill>
            </a:endParaRPr>
          </a:p>
          <a:p>
            <a:pPr lvl="0" algn="r" rtl="1"/>
            <a:r>
              <a:rPr lang="fr-FR" sz="2000" b="1" dirty="0" smtClean="0">
                <a:solidFill>
                  <a:srgbClr val="C00000"/>
                </a:solidFill>
              </a:rPr>
              <a:t>.11</a:t>
            </a:r>
            <a:r>
              <a:rPr lang="ar-TN" sz="2000" b="1" dirty="0">
                <a:solidFill>
                  <a:srgbClr val="C00000"/>
                </a:solidFill>
              </a:rPr>
              <a:t>تنفيذ مبادرات لتكريس شراكة الحكومة المفتوحة على المستوى المحلي</a:t>
            </a:r>
            <a:endParaRPr lang="fr-FR" sz="2000" b="1" dirty="0">
              <a:solidFill>
                <a:srgbClr val="C00000"/>
              </a:solidFill>
            </a:endParaRPr>
          </a:p>
        </p:txBody>
      </p:sp>
      <p:sp>
        <p:nvSpPr>
          <p:cNvPr id="11" name="Rectangle 10"/>
          <p:cNvSpPr/>
          <p:nvPr/>
        </p:nvSpPr>
        <p:spPr>
          <a:xfrm>
            <a:off x="2428860" y="5786454"/>
            <a:ext cx="6643734" cy="1000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TN" sz="1600" b="1" dirty="0">
                <a:solidFill>
                  <a:schemeClr val="tx1"/>
                </a:solidFill>
              </a:rPr>
              <a:t>المحور الرابع: تحسين جودة الخدمات </a:t>
            </a:r>
            <a:r>
              <a:rPr lang="ar-TN" sz="1600" b="1" dirty="0" smtClean="0">
                <a:solidFill>
                  <a:schemeClr val="tx1"/>
                </a:solidFill>
              </a:rPr>
              <a:t>الإدارية(</a:t>
            </a:r>
            <a:r>
              <a:rPr lang="fr-FR" sz="1600" b="1" dirty="0" smtClean="0">
                <a:solidFill>
                  <a:schemeClr val="tx1"/>
                </a:solidFill>
              </a:rPr>
              <a:t>2</a:t>
            </a:r>
            <a:r>
              <a:rPr lang="ar-TN" sz="1600" b="1" dirty="0" smtClean="0">
                <a:solidFill>
                  <a:schemeClr val="tx1"/>
                </a:solidFill>
              </a:rPr>
              <a:t> </a:t>
            </a:r>
            <a:r>
              <a:rPr lang="ar-TN" sz="1600" b="1" dirty="0">
                <a:solidFill>
                  <a:schemeClr val="tx1"/>
                </a:solidFill>
              </a:rPr>
              <a:t>تعهّدات</a:t>
            </a:r>
            <a:r>
              <a:rPr lang="ar-TN" sz="1600" b="1" dirty="0" smtClean="0">
                <a:solidFill>
                  <a:schemeClr val="tx1"/>
                </a:solidFill>
              </a:rPr>
              <a:t>)</a:t>
            </a:r>
            <a:endParaRPr lang="fr-FR" sz="1600" b="1" dirty="0" smtClean="0">
              <a:solidFill>
                <a:schemeClr val="tx1"/>
              </a:solidFill>
            </a:endParaRPr>
          </a:p>
          <a:p>
            <a:pPr algn="r" rtl="1"/>
            <a:r>
              <a:rPr lang="fr-FR" sz="1600" dirty="0" smtClean="0">
                <a:solidFill>
                  <a:schemeClr val="tx1"/>
                </a:solidFill>
              </a:rPr>
              <a:t>12</a:t>
            </a:r>
            <a:r>
              <a:rPr lang="ar-TN" sz="1600" dirty="0" smtClean="0">
                <a:solidFill>
                  <a:schemeClr val="tx1"/>
                </a:solidFill>
              </a:rPr>
              <a:t>. تقريب </a:t>
            </a:r>
            <a:r>
              <a:rPr lang="ar-TN" sz="1600" dirty="0">
                <a:solidFill>
                  <a:schemeClr val="tx1"/>
                </a:solidFill>
              </a:rPr>
              <a:t>الخدمات الادارية عبر وضعها على الخط14</a:t>
            </a:r>
            <a:r>
              <a:rPr lang="ar-TN" sz="1600" dirty="0" smtClean="0">
                <a:solidFill>
                  <a:schemeClr val="tx1"/>
                </a:solidFill>
              </a:rPr>
              <a:t>. تعزيز قنوات النفاذ إلى الوثائق الارشيفية</a:t>
            </a:r>
          </a:p>
          <a:p>
            <a:pPr algn="r" rtl="1"/>
            <a:r>
              <a:rPr lang="ar-TN" sz="1600" dirty="0" smtClean="0">
                <a:solidFill>
                  <a:schemeClr val="tx1"/>
                </a:solidFill>
              </a:rPr>
              <a:t>13</a:t>
            </a:r>
            <a:r>
              <a:rPr lang="fr-FR" sz="1600" dirty="0" smtClean="0">
                <a:solidFill>
                  <a:schemeClr val="tx1"/>
                </a:solidFill>
              </a:rPr>
              <a:t>.</a:t>
            </a:r>
            <a:r>
              <a:rPr lang="ar-TN" sz="1600" dirty="0" smtClean="0">
                <a:solidFill>
                  <a:schemeClr val="tx1"/>
                </a:solidFill>
              </a:rPr>
              <a:t> تيسير </a:t>
            </a:r>
            <a:r>
              <a:rPr lang="ar-TN" sz="1600" dirty="0">
                <a:solidFill>
                  <a:schemeClr val="tx1"/>
                </a:solidFill>
              </a:rPr>
              <a:t>الوصول إلى خدمات الوظيفة العمومية. </a:t>
            </a:r>
            <a:endParaRPr lang="fr-FR" sz="1600" dirty="0">
              <a:solidFill>
                <a:schemeClr val="tx1"/>
              </a:solidFill>
            </a:endParaRPr>
          </a:p>
        </p:txBody>
      </p:sp>
      <p:sp>
        <p:nvSpPr>
          <p:cNvPr id="9" name="Espace réservé de la date 8"/>
          <p:cNvSpPr>
            <a:spLocks noGrp="1"/>
          </p:cNvSpPr>
          <p:nvPr>
            <p:ph type="dt" sz="half" idx="10"/>
          </p:nvPr>
        </p:nvSpPr>
        <p:spPr/>
        <p:txBody>
          <a:bodyPr/>
          <a:lstStyle/>
          <a:p>
            <a:fld id="{4E3691D9-90E1-476C-B1C2-07B12E13DA04}" type="datetime1">
              <a:rPr lang="fr-FR" smtClean="0"/>
              <a:pPr/>
              <a:t>25/10/2019</a:t>
            </a:fld>
            <a:endParaRPr lang="fr-FR"/>
          </a:p>
        </p:txBody>
      </p:sp>
      <p:sp>
        <p:nvSpPr>
          <p:cNvPr id="2" name="Rectangle 1"/>
          <p:cNvSpPr/>
          <p:nvPr/>
        </p:nvSpPr>
        <p:spPr>
          <a:xfrm>
            <a:off x="4045659" y="737820"/>
            <a:ext cx="4977389" cy="369332"/>
          </a:xfrm>
          <a:prstGeom prst="rect">
            <a:avLst/>
          </a:prstGeom>
        </p:spPr>
        <p:txBody>
          <a:bodyPr wrap="square">
            <a:spAutoFit/>
          </a:bodyPr>
          <a:lstStyle/>
          <a:p>
            <a:pPr lvl="0" algn="r" rtl="1"/>
            <a:r>
              <a:rPr lang="ar-TN" dirty="0" smtClean="0"/>
              <a:t>تضمنت</a:t>
            </a:r>
            <a:r>
              <a:rPr lang="fr-FR" dirty="0" smtClean="0"/>
              <a:t> </a:t>
            </a:r>
            <a:r>
              <a:rPr lang="ar-TN" dirty="0" smtClean="0"/>
              <a:t>الصيغة </a:t>
            </a:r>
            <a:r>
              <a:rPr lang="ar-TN" dirty="0"/>
              <a:t>النهائية للخطة </a:t>
            </a:r>
            <a:r>
              <a:rPr lang="fr-FR" b="1" dirty="0" smtClean="0"/>
              <a:t>13</a:t>
            </a:r>
            <a:r>
              <a:rPr lang="ar-TN" b="1" dirty="0" smtClean="0"/>
              <a:t> </a:t>
            </a:r>
            <a:r>
              <a:rPr lang="ar-TN" b="1" dirty="0"/>
              <a:t>تعهد </a:t>
            </a:r>
            <a:r>
              <a:rPr lang="ar-TN" dirty="0"/>
              <a:t>مبوّبة في </a:t>
            </a:r>
            <a:r>
              <a:rPr lang="ar-TN" b="1" dirty="0" smtClean="0"/>
              <a:t>أربع</a:t>
            </a:r>
            <a:r>
              <a:rPr lang="fr-FR" b="1" dirty="0" smtClean="0"/>
              <a:t> </a:t>
            </a:r>
            <a:r>
              <a:rPr lang="ar-TN" b="1" dirty="0" smtClean="0"/>
              <a:t>محاور</a:t>
            </a:r>
            <a:r>
              <a:rPr lang="fr-FR" b="1" dirty="0" smtClean="0"/>
              <a:t> </a:t>
            </a:r>
            <a:r>
              <a:rPr lang="fr-FR" b="1" dirty="0"/>
              <a:t>:</a:t>
            </a:r>
            <a:r>
              <a:rPr lang="fr-FR" dirty="0"/>
              <a:t> </a:t>
            </a:r>
          </a:p>
        </p:txBody>
      </p:sp>
      <p:grpSp>
        <p:nvGrpSpPr>
          <p:cNvPr id="13" name="Groupe 12"/>
          <p:cNvGrpSpPr/>
          <p:nvPr/>
        </p:nvGrpSpPr>
        <p:grpSpPr>
          <a:xfrm>
            <a:off x="-571535" y="-24"/>
            <a:ext cx="9715503" cy="620712"/>
            <a:chOff x="-504396" y="129146"/>
            <a:chExt cx="8574673" cy="1797391"/>
          </a:xfrm>
          <a:scene3d>
            <a:camera prst="orthographicFront"/>
            <a:lightRig rig="threePt" dir="t">
              <a:rot lat="0" lon="0" rev="7500000"/>
            </a:lightRig>
          </a:scene3d>
        </p:grpSpPr>
        <p:sp>
          <p:nvSpPr>
            <p:cNvPr id="17" name="Rectangle à coins arrondis 16"/>
            <p:cNvSpPr/>
            <p:nvPr/>
          </p:nvSpPr>
          <p:spPr>
            <a:xfrm>
              <a:off x="0" y="129146"/>
              <a:ext cx="8070277" cy="1797391"/>
            </a:xfrm>
            <a:prstGeom prst="roundRect">
              <a:avLst>
                <a:gd name="adj" fmla="val 10000"/>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18" name="Rectangle 17"/>
            <p:cNvSpPr/>
            <p:nvPr/>
          </p:nvSpPr>
          <p:spPr>
            <a:xfrm>
              <a:off x="-504396" y="451018"/>
              <a:ext cx="8459009" cy="1090364"/>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2870" tIns="102870" rIns="102870" bIns="102870" numCol="1" spcCol="1270" anchor="ctr" anchorCtr="0">
              <a:noAutofit/>
            </a:bodyPr>
            <a:lstStyle/>
            <a:p>
              <a:pPr lvl="0" algn="r" rtl="1" fontAlgn="base">
                <a:spcBef>
                  <a:spcPct val="0"/>
                </a:spcBef>
                <a:spcAft>
                  <a:spcPct val="0"/>
                </a:spcAft>
              </a:pPr>
              <a:r>
                <a:rPr lang="ar-SA" altLang="fr-FR" sz="2800" b="1" dirty="0"/>
                <a:t>خطة العمل الوطنية </a:t>
              </a:r>
              <a:r>
                <a:rPr lang="ar-SA" altLang="fr-FR" sz="2800" b="1" dirty="0" smtClean="0"/>
                <a:t>الثالثة</a:t>
              </a:r>
              <a:r>
                <a:rPr lang="fr-FR" altLang="fr-FR" sz="2800" b="1" dirty="0" smtClean="0"/>
                <a:t> </a:t>
              </a:r>
              <a:r>
                <a:rPr lang="ar-SA" altLang="fr-FR" sz="2800" b="1" dirty="0" smtClean="0"/>
                <a:t>لشراكة </a:t>
              </a:r>
              <a:r>
                <a:rPr lang="ar-SA" altLang="fr-FR" sz="2800" b="1" dirty="0"/>
                <a:t>الحكومة </a:t>
              </a:r>
              <a:r>
                <a:rPr lang="ar-SA" altLang="fr-FR" sz="2800" b="1" dirty="0" smtClean="0"/>
                <a:t>المفتوحة</a:t>
              </a:r>
              <a:r>
                <a:rPr lang="fr-FR" altLang="fr-FR" sz="2800" b="1" dirty="0" smtClean="0"/>
                <a:t>2020 </a:t>
              </a:r>
              <a:r>
                <a:rPr lang="fr-FR" altLang="fr-FR" sz="2800" b="1" dirty="0"/>
                <a:t>- </a:t>
              </a:r>
              <a:r>
                <a:rPr lang="fr-FR" altLang="fr-FR" sz="2800" b="1" dirty="0" smtClean="0"/>
                <a:t>2018 </a:t>
              </a:r>
              <a:endParaRPr lang="fr-FR" sz="4000" dirty="0">
                <a:solidFill>
                  <a:schemeClr val="tx1"/>
                </a:solidFill>
                <a:latin typeface="Cambria" pitchFamily="18" charset="0"/>
                <a:cs typeface="Arial" pitchFamily="34" charset="0"/>
              </a:endParaRPr>
            </a:p>
          </p:txBody>
        </p:sp>
      </p:grpSp>
      <p:pic>
        <p:nvPicPr>
          <p:cNvPr id="14" name="Picture 2" descr="G:\WorkGroup UAE\PAN3-OGP\page de garde 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 y="1616782"/>
            <a:ext cx="2343734" cy="400052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428860" y="2631212"/>
            <a:ext cx="6643735" cy="1226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TN" sz="1500" b="1" dirty="0">
                <a:solidFill>
                  <a:prstClr val="black"/>
                </a:solidFill>
              </a:rPr>
              <a:t>المحور الثاني: دعم الشفافية في مجال التصرّف في الموارد الطبيعية </a:t>
            </a:r>
            <a:r>
              <a:rPr lang="ar-TN" sz="1500" b="1" dirty="0" smtClean="0">
                <a:solidFill>
                  <a:prstClr val="black"/>
                </a:solidFill>
              </a:rPr>
              <a:t>(</a:t>
            </a:r>
            <a:r>
              <a:rPr lang="fr-FR" sz="1500" b="1" dirty="0" smtClean="0">
                <a:solidFill>
                  <a:prstClr val="black"/>
                </a:solidFill>
              </a:rPr>
              <a:t>3</a:t>
            </a:r>
            <a:r>
              <a:rPr lang="ar-TN" sz="1500" b="1" dirty="0" smtClean="0">
                <a:solidFill>
                  <a:prstClr val="black"/>
                </a:solidFill>
              </a:rPr>
              <a:t> </a:t>
            </a:r>
            <a:r>
              <a:rPr lang="ar-TN" sz="1500" b="1" dirty="0">
                <a:solidFill>
                  <a:prstClr val="black"/>
                </a:solidFill>
              </a:rPr>
              <a:t>تعهّدات)</a:t>
            </a:r>
            <a:endParaRPr lang="fr-FR" sz="1500" b="1" dirty="0">
              <a:solidFill>
                <a:prstClr val="black"/>
              </a:solidFill>
            </a:endParaRPr>
          </a:p>
          <a:p>
            <a:pPr lvl="0" algn="r" rtl="1"/>
            <a:r>
              <a:rPr lang="fr-FR" sz="1500" dirty="0" smtClean="0">
                <a:solidFill>
                  <a:schemeClr val="tx1"/>
                </a:solidFill>
              </a:rPr>
              <a:t>5</a:t>
            </a:r>
            <a:r>
              <a:rPr lang="ar-TN" sz="1500" dirty="0">
                <a:solidFill>
                  <a:schemeClr val="tx1"/>
                </a:solidFill>
              </a:rPr>
              <a:t>. تحسين حوكمة الموارد </a:t>
            </a:r>
            <a:r>
              <a:rPr lang="ar-TN" sz="1500" dirty="0" smtClean="0">
                <a:solidFill>
                  <a:schemeClr val="tx1"/>
                </a:solidFill>
              </a:rPr>
              <a:t>المائية</a:t>
            </a:r>
            <a:endParaRPr lang="fr-FR" sz="1500" dirty="0" smtClean="0">
              <a:solidFill>
                <a:schemeClr val="tx1"/>
              </a:solidFill>
            </a:endParaRPr>
          </a:p>
          <a:p>
            <a:pPr lvl="0" algn="r" rtl="1"/>
            <a:r>
              <a:rPr lang="ar-TN" sz="1500" dirty="0" smtClean="0">
                <a:solidFill>
                  <a:schemeClr val="tx1"/>
                </a:solidFill>
              </a:rPr>
              <a:t>6</a:t>
            </a:r>
            <a:r>
              <a:rPr lang="ar-TN" sz="1500" dirty="0">
                <a:solidFill>
                  <a:schemeClr val="tx1"/>
                </a:solidFill>
              </a:rPr>
              <a:t>. تكريس الشفافية في مجال الصناعات </a:t>
            </a:r>
            <a:r>
              <a:rPr lang="ar-TN" sz="1500" dirty="0" err="1">
                <a:solidFill>
                  <a:schemeClr val="tx1"/>
                </a:solidFill>
              </a:rPr>
              <a:t>الاستخراجية</a:t>
            </a:r>
            <a:r>
              <a:rPr lang="ar-TN" sz="1500" dirty="0">
                <a:solidFill>
                  <a:schemeClr val="tx1"/>
                </a:solidFill>
              </a:rPr>
              <a:t> </a:t>
            </a:r>
            <a:endParaRPr lang="fr-FR" sz="1500" dirty="0">
              <a:solidFill>
                <a:schemeClr val="tx1"/>
              </a:solidFill>
            </a:endParaRPr>
          </a:p>
          <a:p>
            <a:pPr lvl="0" algn="r" rtl="1"/>
            <a:r>
              <a:rPr lang="ar-TN" sz="1500" dirty="0">
                <a:solidFill>
                  <a:schemeClr val="tx1"/>
                </a:solidFill>
              </a:rPr>
              <a:t>7. تطبيق مبادئ التعاقد المفتوح“</a:t>
            </a:r>
            <a:r>
              <a:rPr lang="fr-FR" sz="1500" dirty="0">
                <a:solidFill>
                  <a:schemeClr val="tx1"/>
                </a:solidFill>
              </a:rPr>
              <a:t>open </a:t>
            </a:r>
            <a:r>
              <a:rPr lang="fr-FR" sz="1500" dirty="0" err="1">
                <a:solidFill>
                  <a:schemeClr val="tx1"/>
                </a:solidFill>
              </a:rPr>
              <a:t>contracting</a:t>
            </a:r>
            <a:r>
              <a:rPr lang="fr-FR" sz="1500" dirty="0">
                <a:solidFill>
                  <a:schemeClr val="tx1"/>
                </a:solidFill>
              </a:rPr>
              <a:t>” </a:t>
            </a:r>
            <a:r>
              <a:rPr lang="ar-TN" sz="1500" dirty="0">
                <a:solidFill>
                  <a:schemeClr val="tx1"/>
                </a:solidFill>
              </a:rPr>
              <a:t>في مجال </a:t>
            </a:r>
            <a:r>
              <a:rPr lang="ar-TN" sz="1500" dirty="0" smtClean="0">
                <a:solidFill>
                  <a:schemeClr val="tx1"/>
                </a:solidFill>
              </a:rPr>
              <a:t>المحروقات</a:t>
            </a:r>
            <a:endParaRPr lang="fr-FR" sz="1500" dirty="0" smtClean="0">
              <a:solidFill>
                <a:schemeClr val="tx1"/>
              </a:solidFill>
            </a:endParaRPr>
          </a:p>
        </p:txBody>
      </p:sp>
    </p:spTree>
    <p:extLst>
      <p:ext uri="{BB962C8B-B14F-4D97-AF65-F5344CB8AC3E}">
        <p14:creationId xmlns:p14="http://schemas.microsoft.com/office/powerpoint/2010/main" val="1262817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208912" cy="446276"/>
          </a:xfrm>
          <a:prstGeom prst="rect">
            <a:avLst/>
          </a:prstGeom>
          <a:ln w="28575">
            <a:solidFill>
              <a:schemeClr val="tx2">
                <a:lumMod val="60000"/>
                <a:lumOff val="40000"/>
              </a:schemeClr>
            </a:solidFill>
          </a:ln>
        </p:spPr>
        <p:txBody>
          <a:bodyPr wrap="square">
            <a:spAutoFit/>
          </a:bodyPr>
          <a:lstStyle/>
          <a:p>
            <a:pPr lvl="0" algn="r" rtl="1"/>
            <a:r>
              <a:rPr lang="ar-TN" sz="2300" b="1" dirty="0">
                <a:solidFill>
                  <a:schemeClr val="tx2">
                    <a:lumMod val="75000"/>
                  </a:schemeClr>
                </a:solidFill>
                <a:latin typeface="Gill Sans MT"/>
              </a:rPr>
              <a:t>التعهد 11- تنفيذ مبادرات لتكريس شراكة الحكومة المفتوحة على المستوى المحلي</a:t>
            </a:r>
            <a:endParaRPr lang="fr-FR" sz="2300" b="1" dirty="0">
              <a:solidFill>
                <a:schemeClr val="tx2">
                  <a:lumMod val="75000"/>
                </a:schemeClr>
              </a:solidFill>
              <a:latin typeface="Gill Sans MT"/>
            </a:endParaRPr>
          </a:p>
        </p:txBody>
      </p:sp>
      <p:sp>
        <p:nvSpPr>
          <p:cNvPr id="3" name="Rectangle 2"/>
          <p:cNvSpPr/>
          <p:nvPr/>
        </p:nvSpPr>
        <p:spPr>
          <a:xfrm>
            <a:off x="4457927" y="1299409"/>
            <a:ext cx="3672408" cy="4043158"/>
          </a:xfrm>
          <a:prstGeom prst="rect">
            <a:avLst/>
          </a:prstGeom>
          <a:ln w="19050">
            <a:solidFill>
              <a:schemeClr val="tx2">
                <a:lumMod val="60000"/>
                <a:lumOff val="40000"/>
              </a:schemeClr>
            </a:solidFill>
          </a:ln>
        </p:spPr>
        <p:txBody>
          <a:bodyPr wrap="square">
            <a:spAutoFit/>
          </a:bodyPr>
          <a:lstStyle/>
          <a:p>
            <a:pPr algn="just" rtl="1">
              <a:lnSpc>
                <a:spcPct val="115000"/>
              </a:lnSpc>
              <a:spcAft>
                <a:spcPts val="1000"/>
              </a:spcAft>
            </a:pPr>
            <a:r>
              <a:rPr lang="ar-SA" dirty="0" smtClean="0">
                <a:latin typeface="Calibri" panose="020F0502020204030204" pitchFamily="34" charset="0"/>
                <a:ea typeface="Calibri" panose="020F0502020204030204" pitchFamily="34" charset="0"/>
                <a:cs typeface="Times New Roman" panose="02020603050405020304" pitchFamily="18" charset="0"/>
              </a:rPr>
              <a:t>يهدف التعهد إلى </a:t>
            </a:r>
            <a:r>
              <a:rPr lang="ar-SA" dirty="0">
                <a:latin typeface="Calibri" panose="020F0502020204030204" pitchFamily="34" charset="0"/>
                <a:ea typeface="Calibri" panose="020F0502020204030204" pitchFamily="34" charset="0"/>
                <a:cs typeface="Times New Roman" panose="02020603050405020304" pitchFamily="18" charset="0"/>
              </a:rPr>
              <a:t>بعث مبادرات خاصة بالحكومة المفتوحة على مستوى عشر بلديات على غرار مبادرة شراكة الحكومة المفتوحة على المستوى الوطني باعتماد نفس المسار التشاركي. </a:t>
            </a:r>
            <a:endParaRPr lang="fr-FR" dirty="0" smtClean="0">
              <a:latin typeface="Calibri" panose="020F0502020204030204" pitchFamily="34" charset="0"/>
              <a:ea typeface="Calibri" panose="020F0502020204030204" pitchFamily="34" charset="0"/>
              <a:cs typeface="Times New Roman" panose="02020603050405020304" pitchFamily="18" charset="0"/>
            </a:endParaRPr>
          </a:p>
          <a:p>
            <a:pPr algn="just" rtl="1">
              <a:lnSpc>
                <a:spcPct val="115000"/>
              </a:lnSpc>
              <a:spcAft>
                <a:spcPts val="1000"/>
              </a:spcAft>
            </a:pPr>
            <a:r>
              <a:rPr lang="ar-SA" dirty="0" smtClean="0">
                <a:latin typeface="Calibri" panose="020F0502020204030204" pitchFamily="34" charset="0"/>
                <a:ea typeface="Calibri" panose="020F0502020204030204" pitchFamily="34" charset="0"/>
                <a:cs typeface="Times New Roman" panose="02020603050405020304" pitchFamily="18" charset="0"/>
              </a:rPr>
              <a:t>تتمثل </a:t>
            </a:r>
            <a:r>
              <a:rPr lang="ar-SA" dirty="0">
                <a:latin typeface="Calibri" panose="020F0502020204030204" pitchFamily="34" charset="0"/>
                <a:ea typeface="Calibri" panose="020F0502020204030204" pitchFamily="34" charset="0"/>
                <a:cs typeface="Times New Roman" panose="02020603050405020304" pitchFamily="18" charset="0"/>
              </a:rPr>
              <a:t>خصوصية هذه المبادرة في تمكين البلديات من </a:t>
            </a:r>
            <a:r>
              <a:rPr lang="ar-SA"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إدراج تعهدات تكون متماشية أكثر مع خصوصيات ومتطلبات المنطقة كما أنّها ستمكن من تقريب الإدارة من المواطن من خلال تشريكه في ضبط هذه التعهدات ومتابعة تنفيذها </a:t>
            </a:r>
            <a:r>
              <a:rPr lang="ar-SA" dirty="0">
                <a:latin typeface="Calibri" panose="020F0502020204030204" pitchFamily="34" charset="0"/>
                <a:ea typeface="Calibri" panose="020F0502020204030204" pitchFamily="34" charset="0"/>
                <a:cs typeface="Times New Roman" panose="02020603050405020304" pitchFamily="18" charset="0"/>
              </a:rPr>
              <a:t>من خلال تنظيم اجتماعات دورية للجنة مشتركة تضم ممثلين عن الإدارة بالبلدية وممثلين عن المتساكنين بالمنطقة.</a:t>
            </a:r>
            <a:endParaRPr lang="fr-FR"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2" descr="G:\WorkGroup UAE\PAN3-OGP\page de garde 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96752"/>
            <a:ext cx="3024336"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444208" y="836712"/>
            <a:ext cx="1656184" cy="446276"/>
          </a:xfrm>
          <a:prstGeom prst="rect">
            <a:avLst/>
          </a:prstGeom>
          <a:noFill/>
        </p:spPr>
        <p:txBody>
          <a:bodyPr wrap="square" rtlCol="0">
            <a:spAutoFit/>
          </a:bodyPr>
          <a:lstStyle/>
          <a:p>
            <a:pPr algn="r" rtl="1"/>
            <a:r>
              <a:rPr lang="ar-TN" sz="2300" b="1" dirty="0">
                <a:solidFill>
                  <a:schemeClr val="tx2">
                    <a:lumMod val="75000"/>
                  </a:schemeClr>
                </a:solidFill>
                <a:latin typeface="Gill Sans MT"/>
              </a:rPr>
              <a:t>الهدف:</a:t>
            </a:r>
            <a:endParaRPr lang="fr-FR" sz="2300" b="1" dirty="0">
              <a:solidFill>
                <a:schemeClr val="tx2">
                  <a:lumMod val="75000"/>
                </a:schemeClr>
              </a:solidFill>
              <a:latin typeface="Gill Sans MT"/>
            </a:endParaRPr>
          </a:p>
        </p:txBody>
      </p:sp>
    </p:spTree>
    <p:extLst>
      <p:ext uri="{BB962C8B-B14F-4D97-AF65-F5344CB8AC3E}">
        <p14:creationId xmlns:p14="http://schemas.microsoft.com/office/powerpoint/2010/main" val="2196241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014239648"/>
              </p:ext>
            </p:extLst>
          </p:nvPr>
        </p:nvGraphicFramePr>
        <p:xfrm>
          <a:off x="1547664" y="1124744"/>
          <a:ext cx="6096000" cy="51714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2036207972"/>
                    </a:ext>
                  </a:extLst>
                </a:gridCol>
              </a:tblGrid>
              <a:tr h="370840">
                <a:tc>
                  <a:txBody>
                    <a:bodyPr/>
                    <a:lstStyle/>
                    <a:p>
                      <a:pPr algn="ctr"/>
                      <a:r>
                        <a:rPr lang="ar-TN" sz="2000" dirty="0" smtClean="0"/>
                        <a:t>معايير</a:t>
                      </a:r>
                      <a:r>
                        <a:rPr lang="ar-TN" sz="2000" baseline="0" dirty="0" smtClean="0"/>
                        <a:t> الانضمـــــام</a:t>
                      </a:r>
                      <a:endParaRPr lang="fr-FR" sz="2000" dirty="0"/>
                    </a:p>
                  </a:txBody>
                  <a:tcPr/>
                </a:tc>
                <a:extLst>
                  <a:ext uri="{0D108BD9-81ED-4DB2-BD59-A6C34878D82A}">
                    <a16:rowId xmlns:a16="http://schemas.microsoft.com/office/drawing/2014/main" xmlns="" val="2047822872"/>
                  </a:ext>
                </a:extLst>
              </a:tr>
              <a:tr h="185420">
                <a:tc>
                  <a:txBody>
                    <a:bodyPr/>
                    <a:lstStyle/>
                    <a:p>
                      <a:pPr algn="just" rtl="1"/>
                      <a:r>
                        <a:rPr lang="ar-TN" sz="1800" b="1" i="0" kern="1200" dirty="0" smtClean="0">
                          <a:solidFill>
                            <a:schemeClr val="dk1"/>
                          </a:solidFill>
                          <a:effectLst/>
                          <a:latin typeface="+mn-lt"/>
                          <a:ea typeface="+mn-ea"/>
                          <a:cs typeface="+mn-cs"/>
                        </a:rPr>
                        <a:t>هل للبلدبة موقع واب محيّن أوموقع تواصل اجتماعي؟</a:t>
                      </a:r>
                      <a:endParaRPr lang="fr-FR" sz="1800" b="1" dirty="0"/>
                    </a:p>
                  </a:txBody>
                  <a:tcPr/>
                </a:tc>
                <a:extLst>
                  <a:ext uri="{0D108BD9-81ED-4DB2-BD59-A6C34878D82A}">
                    <a16:rowId xmlns:a16="http://schemas.microsoft.com/office/drawing/2014/main" xmlns="" val="4149216516"/>
                  </a:ext>
                </a:extLst>
              </a:tr>
              <a:tr h="185420">
                <a:tc>
                  <a:txBody>
                    <a:bodyPr/>
                    <a:lstStyle/>
                    <a:p>
                      <a:pPr algn="just" rtl="1"/>
                      <a:r>
                        <a:rPr lang="ar-TN" sz="1800" b="1" i="0" kern="1200" dirty="0" smtClean="0">
                          <a:solidFill>
                            <a:schemeClr val="dk1"/>
                          </a:solidFill>
                          <a:effectLst/>
                          <a:latin typeface="+mn-lt"/>
                          <a:ea typeface="+mn-ea"/>
                          <a:cs typeface="+mn-cs"/>
                        </a:rPr>
                        <a:t>هل للبلدية مكلف بالنفاذ ونائبه معينين رسميا؟</a:t>
                      </a:r>
                      <a:endParaRPr lang="fr-FR" sz="1800" b="1" dirty="0"/>
                    </a:p>
                  </a:txBody>
                  <a:tcPr/>
                </a:tc>
                <a:extLst>
                  <a:ext uri="{0D108BD9-81ED-4DB2-BD59-A6C34878D82A}">
                    <a16:rowId xmlns:a16="http://schemas.microsoft.com/office/drawing/2014/main" xmlns="" val="1546828191"/>
                  </a:ext>
                </a:extLst>
              </a:tr>
              <a:tr h="370840">
                <a:tc>
                  <a:txBody>
                    <a:bodyPr/>
                    <a:lstStyle/>
                    <a:p>
                      <a:pPr algn="just" rtl="1"/>
                      <a:r>
                        <a:rPr lang="ar-TN" sz="1800" b="1" i="0" kern="1200" dirty="0" smtClean="0">
                          <a:solidFill>
                            <a:schemeClr val="dk1"/>
                          </a:solidFill>
                          <a:effectLst/>
                          <a:latin typeface="+mn-lt"/>
                          <a:ea typeface="+mn-ea"/>
                          <a:cs typeface="+mn-cs"/>
                        </a:rPr>
                        <a:t>هل للبلدية إطار قار مكلف بالإعلامية؟</a:t>
                      </a:r>
                      <a:endParaRPr lang="fr-FR" sz="1800" b="1" dirty="0"/>
                    </a:p>
                  </a:txBody>
                  <a:tcPr/>
                </a:tc>
                <a:extLst>
                  <a:ext uri="{0D108BD9-81ED-4DB2-BD59-A6C34878D82A}">
                    <a16:rowId xmlns:a16="http://schemas.microsoft.com/office/drawing/2014/main" xmlns="" val="1588550742"/>
                  </a:ext>
                </a:extLst>
              </a:tr>
              <a:tr h="370840">
                <a:tc>
                  <a:txBody>
                    <a:bodyPr/>
                    <a:lstStyle/>
                    <a:p>
                      <a:pPr algn="just" rtl="1"/>
                      <a:r>
                        <a:rPr lang="ar-TN" sz="1800" b="1" i="0" kern="1200" dirty="0" smtClean="0">
                          <a:solidFill>
                            <a:schemeClr val="dk1"/>
                          </a:solidFill>
                          <a:effectLst/>
                          <a:latin typeface="+mn-lt"/>
                          <a:ea typeface="+mn-ea"/>
                          <a:cs typeface="+mn-cs"/>
                        </a:rPr>
                        <a:t> هل تقوم البلدية بنشر ميزانيتها بموقع الواب أو مواقع التواصل اجتماعي؟</a:t>
                      </a:r>
                      <a:endParaRPr lang="fr-FR" sz="1800" b="1" dirty="0"/>
                    </a:p>
                  </a:txBody>
                  <a:tcPr/>
                </a:tc>
                <a:extLst>
                  <a:ext uri="{0D108BD9-81ED-4DB2-BD59-A6C34878D82A}">
                    <a16:rowId xmlns:a16="http://schemas.microsoft.com/office/drawing/2014/main" xmlns="" val="329435847"/>
                  </a:ext>
                </a:extLst>
              </a:tr>
              <a:tr h="370840">
                <a:tc>
                  <a:txBody>
                    <a:bodyPr/>
                    <a:lstStyle/>
                    <a:p>
                      <a:pPr algn="just" rtl="1"/>
                      <a:r>
                        <a:rPr lang="ar-TN" sz="1800" b="1" i="0" kern="1200" dirty="0" smtClean="0">
                          <a:solidFill>
                            <a:schemeClr val="dk1"/>
                          </a:solidFill>
                          <a:effectLst/>
                          <a:latin typeface="+mn-lt"/>
                          <a:ea typeface="+mn-ea"/>
                          <a:cs typeface="+mn-cs"/>
                        </a:rPr>
                        <a:t>هل تقوم البلدية بنشر محاضر الجلسات و الجلسات التمهيدية وقائمة المنتفعين بالمنح مع مبلغها بموقع الواب أو مواقع التواصل اجتماعي؟</a:t>
                      </a:r>
                      <a:endParaRPr lang="fr-FR" sz="1800" b="1" dirty="0"/>
                    </a:p>
                  </a:txBody>
                  <a:tcPr/>
                </a:tc>
                <a:extLst>
                  <a:ext uri="{0D108BD9-81ED-4DB2-BD59-A6C34878D82A}">
                    <a16:rowId xmlns:a16="http://schemas.microsoft.com/office/drawing/2014/main" xmlns="" val="2887277074"/>
                  </a:ext>
                </a:extLst>
              </a:tr>
              <a:tr h="370840">
                <a:tc>
                  <a:txBody>
                    <a:bodyPr/>
                    <a:lstStyle/>
                    <a:p>
                      <a:pPr algn="just" rtl="1"/>
                      <a:r>
                        <a:rPr lang="ar-TN" sz="1800" b="1" i="0" kern="1200" dirty="0" smtClean="0">
                          <a:solidFill>
                            <a:schemeClr val="dk1"/>
                          </a:solidFill>
                          <a:effectLst/>
                          <a:latin typeface="+mn-lt"/>
                          <a:ea typeface="+mn-ea"/>
                          <a:cs typeface="+mn-cs"/>
                        </a:rPr>
                        <a:t>هل تقوم البلدية بنشر طلبات العروض و محاضر الفرز ونتائج الصفقات العمومية عبر موقع واب البلدية أو صفحة التواصل الاجتماعي؟</a:t>
                      </a:r>
                      <a:endParaRPr lang="fr-FR" sz="1800" b="1" dirty="0"/>
                    </a:p>
                  </a:txBody>
                  <a:tcPr/>
                </a:tc>
                <a:extLst>
                  <a:ext uri="{0D108BD9-81ED-4DB2-BD59-A6C34878D82A}">
                    <a16:rowId xmlns:a16="http://schemas.microsoft.com/office/drawing/2014/main" xmlns="" val="1254900276"/>
                  </a:ext>
                </a:extLst>
              </a:tr>
              <a:tr h="370840">
                <a:tc>
                  <a:txBody>
                    <a:bodyPr/>
                    <a:lstStyle/>
                    <a:p>
                      <a:pPr algn="r" rtl="1"/>
                      <a:r>
                        <a:rPr lang="ar-TN" sz="1800" b="1" i="0" kern="1200" dirty="0" smtClean="0">
                          <a:solidFill>
                            <a:schemeClr val="dk1"/>
                          </a:solidFill>
                          <a:effectLst/>
                          <a:latin typeface="+mn-lt"/>
                          <a:ea typeface="+mn-ea"/>
                          <a:cs typeface="+mn-cs"/>
                        </a:rPr>
                        <a:t>هل للبلدية سجل الشكاوى التي تتم معالجتها في الآجال المحددة قانونا؟</a:t>
                      </a:r>
                      <a:endParaRPr lang="fr-FR" sz="1800" b="1" dirty="0"/>
                    </a:p>
                  </a:txBody>
                  <a:tcPr/>
                </a:tc>
                <a:extLst>
                  <a:ext uri="{0D108BD9-81ED-4DB2-BD59-A6C34878D82A}">
                    <a16:rowId xmlns:a16="http://schemas.microsoft.com/office/drawing/2014/main" xmlns="" val="1043498450"/>
                  </a:ext>
                </a:extLst>
              </a:tr>
              <a:tr h="370840">
                <a:tc>
                  <a:txBody>
                    <a:bodyPr/>
                    <a:lstStyle/>
                    <a:p>
                      <a:pPr algn="r" rtl="1"/>
                      <a:r>
                        <a:rPr lang="ar-TN" sz="1800" b="1" i="0" kern="1200" dirty="0" smtClean="0">
                          <a:solidFill>
                            <a:schemeClr val="dk1"/>
                          </a:solidFill>
                          <a:effectLst/>
                          <a:latin typeface="+mn-lt"/>
                          <a:ea typeface="+mn-ea"/>
                          <a:cs typeface="+mn-cs"/>
                        </a:rPr>
                        <a:t> هل نظمت البلدية أو شاركت في دورات تكوينية حول مبادئ شراكة الحكومة المفتوحة؟ </a:t>
                      </a:r>
                      <a:endParaRPr lang="fr-FR" sz="1800" b="1" dirty="0"/>
                    </a:p>
                  </a:txBody>
                  <a:tcPr/>
                </a:tc>
                <a:extLst>
                  <a:ext uri="{0D108BD9-81ED-4DB2-BD59-A6C34878D82A}">
                    <a16:rowId xmlns:a16="http://schemas.microsoft.com/office/drawing/2014/main" xmlns="" val="527732134"/>
                  </a:ext>
                </a:extLst>
              </a:tr>
              <a:tr h="370840">
                <a:tc>
                  <a:txBody>
                    <a:bodyPr/>
                    <a:lstStyle/>
                    <a:p>
                      <a:pPr algn="r" rtl="1"/>
                      <a:r>
                        <a:rPr lang="ar-TN" sz="1800" b="1" i="0" kern="1200" dirty="0" smtClean="0">
                          <a:solidFill>
                            <a:schemeClr val="dk1"/>
                          </a:solidFill>
                          <a:effectLst/>
                          <a:latin typeface="+mn-lt"/>
                          <a:ea typeface="+mn-ea"/>
                          <a:cs typeface="+mn-cs"/>
                        </a:rPr>
                        <a:t>هل تم تنفيذ مشاريع و/أو برامج أو غيرها من الأنشطة والاعمال التي تهمّ العمل البلدي بالتعاون مع المجتمع المدني؟</a:t>
                      </a:r>
                      <a:endParaRPr lang="fr-FR" sz="1800" b="1" dirty="0"/>
                    </a:p>
                  </a:txBody>
                  <a:tcPr/>
                </a:tc>
                <a:extLst>
                  <a:ext uri="{0D108BD9-81ED-4DB2-BD59-A6C34878D82A}">
                    <a16:rowId xmlns:a16="http://schemas.microsoft.com/office/drawing/2014/main" xmlns="" val="3584337952"/>
                  </a:ext>
                </a:extLst>
              </a:tr>
              <a:tr h="370840">
                <a:tc>
                  <a:txBody>
                    <a:bodyPr/>
                    <a:lstStyle/>
                    <a:p>
                      <a:pPr algn="r" rtl="1"/>
                      <a:r>
                        <a:rPr lang="ar-TN" sz="1800" b="1" i="0" kern="1200" dirty="0" smtClean="0">
                          <a:solidFill>
                            <a:schemeClr val="dk1"/>
                          </a:solidFill>
                          <a:effectLst/>
                          <a:latin typeface="+mn-lt"/>
                          <a:ea typeface="+mn-ea"/>
                          <a:cs typeface="+mn-cs"/>
                        </a:rPr>
                        <a:t>هل قام المسؤولين المنتخبين بالبلدية بالتصريح بالمكاسب؟</a:t>
                      </a:r>
                      <a:endParaRPr lang="fr-FR" sz="1800" b="1" dirty="0"/>
                    </a:p>
                  </a:txBody>
                  <a:tcPr/>
                </a:tc>
                <a:extLst>
                  <a:ext uri="{0D108BD9-81ED-4DB2-BD59-A6C34878D82A}">
                    <a16:rowId xmlns:a16="http://schemas.microsoft.com/office/drawing/2014/main" xmlns="" val="352647442"/>
                  </a:ext>
                </a:extLst>
              </a:tr>
            </a:tbl>
          </a:graphicData>
        </a:graphic>
      </p:graphicFrame>
      <p:sp>
        <p:nvSpPr>
          <p:cNvPr id="4" name="Rectangle 3"/>
          <p:cNvSpPr/>
          <p:nvPr/>
        </p:nvSpPr>
        <p:spPr>
          <a:xfrm>
            <a:off x="323528" y="404664"/>
            <a:ext cx="8208912" cy="446276"/>
          </a:xfrm>
          <a:prstGeom prst="rect">
            <a:avLst/>
          </a:prstGeom>
          <a:ln w="28575">
            <a:solidFill>
              <a:schemeClr val="tx2">
                <a:lumMod val="60000"/>
                <a:lumOff val="40000"/>
              </a:schemeClr>
            </a:solidFill>
          </a:ln>
        </p:spPr>
        <p:txBody>
          <a:bodyPr wrap="square">
            <a:spAutoFit/>
          </a:bodyPr>
          <a:lstStyle/>
          <a:p>
            <a:pPr lvl="0" algn="r" rtl="1"/>
            <a:r>
              <a:rPr lang="ar-TN" sz="2300" b="1" dirty="0">
                <a:solidFill>
                  <a:schemeClr val="tx2">
                    <a:lumMod val="75000"/>
                  </a:schemeClr>
                </a:solidFill>
                <a:latin typeface="Gill Sans MT"/>
              </a:rPr>
              <a:t>التعهد 11- تنفيذ مبادرات لتكريس شراكة الحكومة المفتوحة على المستوى المحلي</a:t>
            </a:r>
            <a:endParaRPr lang="fr-FR" sz="2300" b="1" dirty="0">
              <a:solidFill>
                <a:schemeClr val="tx2">
                  <a:lumMod val="75000"/>
                </a:schemeClr>
              </a:solidFill>
              <a:latin typeface="Gill Sans MT"/>
            </a:endParaRPr>
          </a:p>
        </p:txBody>
      </p:sp>
    </p:spTree>
    <p:extLst>
      <p:ext uri="{BB962C8B-B14F-4D97-AF65-F5344CB8AC3E}">
        <p14:creationId xmlns:p14="http://schemas.microsoft.com/office/powerpoint/2010/main" val="3723090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208912" cy="446276"/>
          </a:xfrm>
          <a:prstGeom prst="rect">
            <a:avLst/>
          </a:prstGeom>
          <a:ln w="28575">
            <a:solidFill>
              <a:schemeClr val="tx2">
                <a:lumMod val="60000"/>
                <a:lumOff val="40000"/>
              </a:schemeClr>
            </a:solidFill>
          </a:ln>
        </p:spPr>
        <p:txBody>
          <a:bodyPr wrap="square">
            <a:spAutoFit/>
          </a:bodyPr>
          <a:lstStyle/>
          <a:p>
            <a:pPr lvl="0" algn="r" rtl="1"/>
            <a:r>
              <a:rPr lang="ar-TN" sz="2300" b="1" dirty="0">
                <a:solidFill>
                  <a:schemeClr val="tx2">
                    <a:lumMod val="75000"/>
                  </a:schemeClr>
                </a:solidFill>
                <a:latin typeface="Gill Sans MT"/>
              </a:rPr>
              <a:t>التعهد 11- تنفيذ مبادرات لتكريس شراكة الحكومة المفتوحة على المستوى المحلي</a:t>
            </a:r>
            <a:endParaRPr lang="fr-FR" sz="2300" b="1" dirty="0">
              <a:solidFill>
                <a:schemeClr val="tx2">
                  <a:lumMod val="75000"/>
                </a:schemeClr>
              </a:solidFill>
              <a:latin typeface="Gill Sans MT"/>
            </a:endParaRPr>
          </a:p>
        </p:txBody>
      </p:sp>
      <p:pic>
        <p:nvPicPr>
          <p:cNvPr id="3" name="Image 2"/>
          <p:cNvPicPr>
            <a:picLocks noChangeAspect="1"/>
          </p:cNvPicPr>
          <p:nvPr/>
        </p:nvPicPr>
        <p:blipFill>
          <a:blip r:embed="rId2"/>
          <a:stretch>
            <a:fillRect/>
          </a:stretch>
        </p:blipFill>
        <p:spPr>
          <a:xfrm>
            <a:off x="1907704" y="1844824"/>
            <a:ext cx="5256584" cy="4464496"/>
          </a:xfrm>
          <a:prstGeom prst="rect">
            <a:avLst/>
          </a:prstGeom>
        </p:spPr>
      </p:pic>
      <p:sp>
        <p:nvSpPr>
          <p:cNvPr id="4" name="ZoneTexte 3"/>
          <p:cNvSpPr txBox="1"/>
          <p:nvPr/>
        </p:nvSpPr>
        <p:spPr>
          <a:xfrm>
            <a:off x="2483768" y="836712"/>
            <a:ext cx="5904656" cy="646331"/>
          </a:xfrm>
          <a:prstGeom prst="rect">
            <a:avLst/>
          </a:prstGeom>
          <a:noFill/>
        </p:spPr>
        <p:txBody>
          <a:bodyPr wrap="square" rtlCol="0">
            <a:spAutoFit/>
          </a:bodyPr>
          <a:lstStyle/>
          <a:p>
            <a:pPr algn="r" rtl="1"/>
            <a:r>
              <a:rPr lang="ar-TN" b="1" dirty="0" smtClean="0"/>
              <a:t>فتح باب المشاركة للبلديات لتقديم ترشحاتهم </a:t>
            </a:r>
            <a:r>
              <a:rPr lang="ar-TN" dirty="0" smtClean="0"/>
              <a:t>خلال الفترة الممتدة من 04 جويلية-31 جويلية 2019.</a:t>
            </a:r>
            <a:endParaRPr lang="fr-FR" dirty="0"/>
          </a:p>
        </p:txBody>
      </p:sp>
    </p:spTree>
    <p:extLst>
      <p:ext uri="{BB962C8B-B14F-4D97-AF65-F5344CB8AC3E}">
        <p14:creationId xmlns:p14="http://schemas.microsoft.com/office/powerpoint/2010/main" val="110928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08912" cy="446276"/>
          </a:xfrm>
          <a:prstGeom prst="rect">
            <a:avLst/>
          </a:prstGeom>
          <a:ln w="28575">
            <a:solidFill>
              <a:schemeClr val="tx2">
                <a:lumMod val="60000"/>
                <a:lumOff val="40000"/>
              </a:schemeClr>
            </a:solidFill>
          </a:ln>
        </p:spPr>
        <p:txBody>
          <a:bodyPr wrap="square">
            <a:spAutoFit/>
          </a:bodyPr>
          <a:lstStyle/>
          <a:p>
            <a:pPr lvl="0" algn="r" rtl="1"/>
            <a:r>
              <a:rPr lang="ar-TN" sz="2300" b="1" dirty="0">
                <a:solidFill>
                  <a:schemeClr val="tx2">
                    <a:lumMod val="75000"/>
                  </a:schemeClr>
                </a:solidFill>
                <a:latin typeface="Gill Sans MT"/>
              </a:rPr>
              <a:t>التعهد 11- تنفيذ مبادرات لتكريس شراكة الحكومة المفتوحة على المستوى المحلي</a:t>
            </a:r>
            <a:endParaRPr lang="fr-FR" sz="2300" b="1" dirty="0">
              <a:solidFill>
                <a:schemeClr val="tx2">
                  <a:lumMod val="75000"/>
                </a:schemeClr>
              </a:solidFill>
              <a:latin typeface="Gill Sans MT"/>
            </a:endParaRPr>
          </a:p>
        </p:txBody>
      </p:sp>
      <p:pic>
        <p:nvPicPr>
          <p:cNvPr id="3" name="Image 2"/>
          <p:cNvPicPr>
            <a:picLocks noChangeAspect="1"/>
          </p:cNvPicPr>
          <p:nvPr/>
        </p:nvPicPr>
        <p:blipFill>
          <a:blip r:embed="rId2"/>
          <a:stretch>
            <a:fillRect/>
          </a:stretch>
        </p:blipFill>
        <p:spPr>
          <a:xfrm>
            <a:off x="4644009" y="1928963"/>
            <a:ext cx="3816424" cy="3842395"/>
          </a:xfrm>
          <a:prstGeom prst="rect">
            <a:avLst/>
          </a:prstGeom>
        </p:spPr>
      </p:pic>
      <p:pic>
        <p:nvPicPr>
          <p:cNvPr id="4" name="Image 3"/>
          <p:cNvPicPr>
            <a:picLocks noChangeAspect="1"/>
          </p:cNvPicPr>
          <p:nvPr/>
        </p:nvPicPr>
        <p:blipFill>
          <a:blip r:embed="rId3"/>
          <a:stretch>
            <a:fillRect/>
          </a:stretch>
        </p:blipFill>
        <p:spPr>
          <a:xfrm>
            <a:off x="395535" y="1196752"/>
            <a:ext cx="3600401" cy="4574606"/>
          </a:xfrm>
          <a:prstGeom prst="rect">
            <a:avLst/>
          </a:prstGeom>
        </p:spPr>
      </p:pic>
      <p:sp>
        <p:nvSpPr>
          <p:cNvPr id="5" name="ZoneTexte 4"/>
          <p:cNvSpPr txBox="1"/>
          <p:nvPr/>
        </p:nvSpPr>
        <p:spPr>
          <a:xfrm>
            <a:off x="4644009" y="1052736"/>
            <a:ext cx="3816424" cy="646331"/>
          </a:xfrm>
          <a:prstGeom prst="rect">
            <a:avLst/>
          </a:prstGeom>
          <a:noFill/>
        </p:spPr>
        <p:txBody>
          <a:bodyPr wrap="square" rtlCol="0">
            <a:spAutoFit/>
          </a:bodyPr>
          <a:lstStyle/>
          <a:p>
            <a:pPr algn="r"/>
            <a:r>
              <a:rPr lang="ar-TN" dirty="0" smtClean="0"/>
              <a:t>الإعلان عن نتائج طلب المشاركة: </a:t>
            </a:r>
            <a:r>
              <a:rPr lang="ar-TN" b="1" dirty="0" smtClean="0"/>
              <a:t>اختيار 12 بلدية الاحسن ترتيبا </a:t>
            </a:r>
            <a:r>
              <a:rPr lang="ar-TN" dirty="0" smtClean="0"/>
              <a:t>حسب المعايير المحددة.</a:t>
            </a:r>
            <a:endParaRPr lang="fr-FR" dirty="0"/>
          </a:p>
        </p:txBody>
      </p:sp>
    </p:spTree>
    <p:extLst>
      <p:ext uri="{BB962C8B-B14F-4D97-AF65-F5344CB8AC3E}">
        <p14:creationId xmlns:p14="http://schemas.microsoft.com/office/powerpoint/2010/main" val="1126904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8208912" cy="446276"/>
          </a:xfrm>
          <a:prstGeom prst="rect">
            <a:avLst/>
          </a:prstGeom>
          <a:ln w="28575">
            <a:solidFill>
              <a:schemeClr val="tx2">
                <a:lumMod val="60000"/>
                <a:lumOff val="40000"/>
              </a:schemeClr>
            </a:solidFill>
          </a:ln>
        </p:spPr>
        <p:txBody>
          <a:bodyPr wrap="square">
            <a:spAutoFit/>
          </a:bodyPr>
          <a:lstStyle/>
          <a:p>
            <a:pPr lvl="0" algn="r" rtl="1"/>
            <a:r>
              <a:rPr lang="ar-TN" sz="2300" b="1" dirty="0">
                <a:solidFill>
                  <a:schemeClr val="tx2">
                    <a:lumMod val="75000"/>
                  </a:schemeClr>
                </a:solidFill>
                <a:latin typeface="Gill Sans MT"/>
              </a:rPr>
              <a:t>التعهد 11- تنفيذ مبادرات لتكريس شراكة الحكومة المفتوحة على المستوى المحلي</a:t>
            </a:r>
            <a:endParaRPr lang="fr-FR" sz="2300" b="1" dirty="0">
              <a:solidFill>
                <a:schemeClr val="tx2">
                  <a:lumMod val="75000"/>
                </a:schemeClr>
              </a:solidFill>
              <a:latin typeface="Gill Sans MT"/>
            </a:endParaRPr>
          </a:p>
        </p:txBody>
      </p:sp>
      <p:sp>
        <p:nvSpPr>
          <p:cNvPr id="3" name="ZoneTexte 2"/>
          <p:cNvSpPr txBox="1"/>
          <p:nvPr/>
        </p:nvSpPr>
        <p:spPr>
          <a:xfrm>
            <a:off x="323528" y="1124744"/>
            <a:ext cx="8496944" cy="4555093"/>
          </a:xfrm>
          <a:prstGeom prst="rect">
            <a:avLst/>
          </a:prstGeom>
          <a:noFill/>
        </p:spPr>
        <p:txBody>
          <a:bodyPr wrap="square" rtlCol="0">
            <a:spAutoFit/>
          </a:bodyPr>
          <a:lstStyle/>
          <a:p>
            <a:pPr algn="r" rtl="1"/>
            <a:r>
              <a:rPr lang="ar-TN" sz="2400" b="1" dirty="0">
                <a:latin typeface="Gill Sans"/>
              </a:rPr>
              <a:t>المراحل الموالية: </a:t>
            </a:r>
            <a:r>
              <a:rPr lang="ar-TN" sz="2400" dirty="0">
                <a:latin typeface="Gill Sans"/>
              </a:rPr>
              <a:t>لإعداد خطط عمل خاصة بالبلديات باعتماد مسار المشاركة والخلق المشترك مع المجتمع المدني.</a:t>
            </a:r>
          </a:p>
          <a:p>
            <a:pPr algn="r" rtl="1"/>
            <a:endParaRPr lang="ar-TN" sz="2400" dirty="0">
              <a:latin typeface="Gill Sans"/>
            </a:endParaRPr>
          </a:p>
          <a:p>
            <a:pPr marL="742950" lvl="1" indent="-285750" algn="r" rtl="1">
              <a:buFont typeface="Wingdings" panose="05000000000000000000" pitchFamily="2" charset="2"/>
              <a:buChar char="ü"/>
            </a:pPr>
            <a:r>
              <a:rPr lang="ar-TN" sz="2000" dirty="0">
                <a:latin typeface="Gill Sans"/>
              </a:rPr>
              <a:t>إمضاء ميثاق شراكة الحكومة المفتوحة على المستوى المحلي،</a:t>
            </a:r>
          </a:p>
          <a:p>
            <a:pPr lvl="1" algn="r" rtl="1"/>
            <a:endParaRPr lang="ar-TN" sz="2000" dirty="0">
              <a:latin typeface="Gill Sans"/>
            </a:endParaRPr>
          </a:p>
          <a:p>
            <a:pPr marL="742950" lvl="1" indent="-285750" algn="r" rtl="1">
              <a:buFont typeface="Wingdings" panose="05000000000000000000" pitchFamily="2" charset="2"/>
              <a:buChar char="ü"/>
            </a:pPr>
            <a:r>
              <a:rPr lang="ar-TN" sz="2000" dirty="0">
                <a:latin typeface="Gill Sans"/>
              </a:rPr>
              <a:t>تنظيم ندوة لتقديم البرنامج للبلديات والمنهجية العمل المقترحة،</a:t>
            </a:r>
          </a:p>
          <a:p>
            <a:pPr lvl="1" algn="r" rtl="1"/>
            <a:endParaRPr lang="ar-TN" sz="2000" dirty="0">
              <a:latin typeface="Gill Sans"/>
            </a:endParaRPr>
          </a:p>
          <a:p>
            <a:pPr marL="742950" lvl="1" indent="-285750" algn="r" rtl="1">
              <a:buFont typeface="Wingdings" panose="05000000000000000000" pitchFamily="2" charset="2"/>
              <a:buChar char="ü"/>
            </a:pPr>
            <a:r>
              <a:rPr lang="ar-TN" sz="2000" dirty="0">
                <a:latin typeface="Gill Sans"/>
              </a:rPr>
              <a:t>وضع الإطار التنظيمي بكل بلدية للانطلاق في مسار إعداد خطط العمل،</a:t>
            </a:r>
          </a:p>
          <a:p>
            <a:pPr lvl="1" algn="r" rtl="1"/>
            <a:endParaRPr lang="ar-TN" sz="2000" dirty="0">
              <a:latin typeface="Gill Sans"/>
            </a:endParaRPr>
          </a:p>
          <a:p>
            <a:pPr marL="742950" lvl="1" indent="-285750" algn="r" rtl="1">
              <a:buFont typeface="Wingdings" panose="05000000000000000000" pitchFamily="2" charset="2"/>
              <a:buChar char="ü"/>
            </a:pPr>
            <a:r>
              <a:rPr lang="ar-TN" sz="2000" dirty="0">
                <a:latin typeface="Gill Sans"/>
              </a:rPr>
              <a:t>تنظيم استشارات عمومية في إطار إعداد خطط العمل،</a:t>
            </a:r>
          </a:p>
          <a:p>
            <a:pPr lvl="1" algn="r" rtl="1"/>
            <a:endParaRPr lang="ar-TN" sz="2000" dirty="0">
              <a:latin typeface="Gill Sans"/>
            </a:endParaRPr>
          </a:p>
          <a:p>
            <a:pPr marL="742950" lvl="1" indent="-285750" algn="r" rtl="1">
              <a:buFont typeface="Wingdings" panose="05000000000000000000" pitchFamily="2" charset="2"/>
              <a:buChar char="ü"/>
            </a:pPr>
            <a:r>
              <a:rPr lang="ar-TN" sz="2000" dirty="0">
                <a:latin typeface="Gill Sans"/>
              </a:rPr>
              <a:t>تنظيم دورات تكوينية وأيام تحسيسية حول مختلف المحاور المتصلة بمبادئ شراكة الحكومة المفتوحة (الحق في النفاذ إلى المعلومة، البيانات المفتوحة، الاتصال العمومي، إلخ).</a:t>
            </a:r>
          </a:p>
          <a:p>
            <a:pPr marL="742950" lvl="1" indent="-285750" algn="r" rtl="1">
              <a:buFont typeface="Wingdings" panose="05000000000000000000" pitchFamily="2" charset="2"/>
              <a:buChar char="ü"/>
            </a:pPr>
            <a:endParaRPr lang="ar-TN" dirty="0"/>
          </a:p>
        </p:txBody>
      </p:sp>
    </p:spTree>
    <p:extLst>
      <p:ext uri="{BB962C8B-B14F-4D97-AF65-F5344CB8AC3E}">
        <p14:creationId xmlns:p14="http://schemas.microsoft.com/office/powerpoint/2010/main" val="1741309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42182"/>
            <a:ext cx="8507288" cy="5596730"/>
          </a:xfrm>
        </p:spPr>
        <p:txBody>
          <a:bodyPr>
            <a:noAutofit/>
          </a:bodyPr>
          <a:lstStyle/>
          <a:p>
            <a:pPr algn="just" rtl="1">
              <a:lnSpc>
                <a:spcPct val="150000"/>
              </a:lnSpc>
            </a:pPr>
            <a:r>
              <a:rPr lang="ar-SA" sz="2400" b="1" dirty="0">
                <a:solidFill>
                  <a:schemeClr val="accent6">
                    <a:lumMod val="75000"/>
                  </a:schemeClr>
                </a:solidFill>
              </a:rPr>
              <a:t>تحسين الثقة  </a:t>
            </a:r>
            <a:r>
              <a:rPr lang="ar-SA" sz="2400" dirty="0"/>
              <a:t>بين الحكومة والمواطن </a:t>
            </a:r>
            <a:r>
              <a:rPr lang="ar-SA" sz="2400" b="1" dirty="0">
                <a:solidFill>
                  <a:schemeClr val="accent6">
                    <a:lumMod val="75000"/>
                  </a:schemeClr>
                </a:solidFill>
              </a:rPr>
              <a:t>وتعزيز الشفافية </a:t>
            </a:r>
            <a:r>
              <a:rPr lang="ar-SA" sz="2400" dirty="0" smtClean="0"/>
              <a:t>؛</a:t>
            </a:r>
            <a:endParaRPr lang="ar-TN" sz="2400" dirty="0" smtClean="0"/>
          </a:p>
          <a:p>
            <a:pPr algn="just" rtl="1">
              <a:lnSpc>
                <a:spcPct val="150000"/>
              </a:lnSpc>
            </a:pPr>
            <a:r>
              <a:rPr lang="ar-SA" sz="2400" dirty="0"/>
              <a:t>إنجازات ملموسة على المستوى </a:t>
            </a:r>
            <a:r>
              <a:rPr lang="ar-SA" sz="2400" b="1" dirty="0">
                <a:solidFill>
                  <a:schemeClr val="accent6">
                    <a:lumMod val="75000"/>
                  </a:schemeClr>
                </a:solidFill>
              </a:rPr>
              <a:t>المؤسسي، القانوني والتكنولوجي</a:t>
            </a:r>
            <a:r>
              <a:rPr lang="ar-SA" sz="2400" dirty="0"/>
              <a:t>؛</a:t>
            </a:r>
            <a:endParaRPr lang="fr-FR" sz="2400" b="1" dirty="0">
              <a:solidFill>
                <a:schemeClr val="accent6">
                  <a:lumMod val="75000"/>
                </a:schemeClr>
              </a:solidFill>
            </a:endParaRPr>
          </a:p>
          <a:p>
            <a:pPr algn="just" rtl="1">
              <a:lnSpc>
                <a:spcPct val="150000"/>
              </a:lnSpc>
            </a:pPr>
            <a:r>
              <a:rPr lang="ar-SA" sz="2400" dirty="0"/>
              <a:t>إرساء </a:t>
            </a:r>
            <a:r>
              <a:rPr lang="ar-SA" sz="2400" b="1" dirty="0">
                <a:solidFill>
                  <a:schemeClr val="accent6">
                    <a:lumMod val="75000"/>
                  </a:schemeClr>
                </a:solidFill>
              </a:rPr>
              <a:t>دينامكية للإنشاء المشترك</a:t>
            </a:r>
            <a:r>
              <a:rPr lang="fr-FR" sz="2400" b="1" dirty="0">
                <a:solidFill>
                  <a:schemeClr val="accent6">
                    <a:lumMod val="75000"/>
                  </a:schemeClr>
                </a:solidFill>
              </a:rPr>
              <a:t> </a:t>
            </a:r>
            <a:r>
              <a:rPr lang="fr-FR" sz="2400" dirty="0"/>
              <a:t>« </a:t>
            </a:r>
            <a:r>
              <a:rPr lang="fr-FR" sz="2400" dirty="0" err="1"/>
              <a:t>co</a:t>
            </a:r>
            <a:r>
              <a:rPr lang="fr-FR" sz="2400" dirty="0"/>
              <a:t>-création » </a:t>
            </a:r>
            <a:r>
              <a:rPr lang="ar-SA" sz="2400" dirty="0"/>
              <a:t> </a:t>
            </a:r>
            <a:r>
              <a:rPr lang="ar-SA" sz="2400" b="1" dirty="0">
                <a:solidFill>
                  <a:schemeClr val="accent6">
                    <a:lumMod val="75000"/>
                  </a:schemeClr>
                </a:solidFill>
              </a:rPr>
              <a:t>والعمل التعاوني </a:t>
            </a:r>
            <a:r>
              <a:rPr lang="ar-SA" sz="2400" dirty="0"/>
              <a:t>بين الحكومة والمجتمع </a:t>
            </a:r>
            <a:r>
              <a:rPr lang="ar-SA" sz="2400" dirty="0" smtClean="0"/>
              <a:t>المدني؛</a:t>
            </a:r>
            <a:endParaRPr lang="fr-FR" sz="2400" dirty="0"/>
          </a:p>
          <a:p>
            <a:pPr algn="just" rtl="1">
              <a:lnSpc>
                <a:spcPct val="150000"/>
              </a:lnSpc>
            </a:pPr>
            <a:r>
              <a:rPr lang="ar-SA" sz="2400" dirty="0" smtClean="0"/>
              <a:t>الانخراط في </a:t>
            </a:r>
            <a:r>
              <a:rPr lang="ar-SA" sz="2400" b="1" dirty="0" smtClean="0">
                <a:solidFill>
                  <a:schemeClr val="accent6">
                    <a:lumMod val="75000"/>
                  </a:schemeClr>
                </a:solidFill>
              </a:rPr>
              <a:t>ملتقى شبكة دولية </a:t>
            </a:r>
            <a:r>
              <a:rPr lang="ar-SA" sz="2400" dirty="0" smtClean="0"/>
              <a:t>لتبادل الخبرات والتجارب الناجحة وأفضل الممارسات في مجال </a:t>
            </a:r>
            <a:r>
              <a:rPr lang="ar-SA" sz="2400" b="1" dirty="0" smtClean="0">
                <a:solidFill>
                  <a:schemeClr val="accent6">
                    <a:lumMod val="75000"/>
                  </a:schemeClr>
                </a:solidFill>
              </a:rPr>
              <a:t>الحكومة المفتوحة</a:t>
            </a:r>
            <a:r>
              <a:rPr lang="ar-SA" sz="2400" dirty="0" smtClean="0"/>
              <a:t>؛</a:t>
            </a:r>
            <a:endParaRPr lang="ar-TN" sz="2400" dirty="0" smtClean="0"/>
          </a:p>
          <a:p>
            <a:pPr algn="just" rtl="1">
              <a:lnSpc>
                <a:spcPct val="150000"/>
              </a:lnSpc>
            </a:pPr>
            <a:r>
              <a:rPr lang="ar-TN" sz="2400" dirty="0"/>
              <a:t>مؤشر من </a:t>
            </a:r>
            <a:r>
              <a:rPr lang="ar-TN" sz="2400" b="1" dirty="0">
                <a:solidFill>
                  <a:schemeClr val="accent6">
                    <a:lumMod val="75000"/>
                  </a:schemeClr>
                </a:solidFill>
              </a:rPr>
              <a:t>مؤشرات اعتماد منوال حوكمه </a:t>
            </a:r>
            <a:r>
              <a:rPr lang="ar-TN" sz="2400" dirty="0" smtClean="0"/>
              <a:t>ينبني على مبادئ الشفافية والديمقراطية التشاركية من مزاياه جلب </a:t>
            </a:r>
            <a:r>
              <a:rPr lang="ar-TN" sz="2400" b="1" dirty="0">
                <a:solidFill>
                  <a:schemeClr val="accent6">
                    <a:lumMod val="75000"/>
                  </a:schemeClr>
                </a:solidFill>
              </a:rPr>
              <a:t>الاستثمار والتعاون الدولي</a:t>
            </a:r>
            <a:r>
              <a:rPr lang="ar-TN" sz="2400" dirty="0" smtClean="0"/>
              <a:t>. </a:t>
            </a:r>
            <a:endParaRPr lang="fr-FR" sz="2400" dirty="0"/>
          </a:p>
          <a:p>
            <a:pPr algn="just" rtl="1">
              <a:lnSpc>
                <a:spcPct val="200000"/>
              </a:lnSpc>
            </a:pPr>
            <a:endParaRPr lang="ar-TN" sz="2400" dirty="0" smtClean="0"/>
          </a:p>
        </p:txBody>
      </p:sp>
      <p:graphicFrame>
        <p:nvGraphicFramePr>
          <p:cNvPr id="5" name="Tableau 4"/>
          <p:cNvGraphicFramePr>
            <a:graphicFrameLocks noGrp="1"/>
          </p:cNvGraphicFramePr>
          <p:nvPr>
            <p:extLst/>
          </p:nvPr>
        </p:nvGraphicFramePr>
        <p:xfrm>
          <a:off x="107504" y="116632"/>
          <a:ext cx="8928992" cy="518160"/>
        </p:xfrm>
        <a:graphic>
          <a:graphicData uri="http://schemas.openxmlformats.org/drawingml/2006/table">
            <a:tbl>
              <a:tblPr firstRow="1" bandRow="1"/>
              <a:tblGrid>
                <a:gridCol w="576064">
                  <a:extLst>
                    <a:ext uri="{9D8B030D-6E8A-4147-A177-3AD203B41FA5}">
                      <a16:colId xmlns:a16="http://schemas.microsoft.com/office/drawing/2014/main" xmlns="" val="20000"/>
                    </a:ext>
                  </a:extLst>
                </a:gridCol>
                <a:gridCol w="8352928">
                  <a:extLst>
                    <a:ext uri="{9D8B030D-6E8A-4147-A177-3AD203B41FA5}">
                      <a16:colId xmlns:a16="http://schemas.microsoft.com/office/drawing/2014/main" xmlns="" val="20001"/>
                    </a:ext>
                  </a:extLst>
                </a:gridCol>
              </a:tblGrid>
              <a:tr h="477836">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8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2800" b="1" kern="1200" dirty="0" smtClean="0">
                          <a:solidFill>
                            <a:srgbClr val="1F497D">
                              <a:hueOff val="0"/>
                              <a:satOff val="0"/>
                              <a:lumOff val="0"/>
                              <a:alphaOff val="0"/>
                            </a:srgbClr>
                          </a:solidFill>
                          <a:latin typeface="Gill Sans MT"/>
                          <a:ea typeface="+mn-ea"/>
                          <a:cs typeface="+mn-cs"/>
                        </a:rPr>
                        <a:t>كيف يمكن أن نستفيد من مبادرة شراكة الحكومة المفتوحة؟</a:t>
                      </a:r>
                      <a:endParaRPr lang="fr-FR" sz="2800" b="1" kern="1200" dirty="0" smtClean="0">
                        <a:solidFill>
                          <a:srgbClr val="1F497D">
                            <a:hueOff val="0"/>
                            <a:satOff val="0"/>
                            <a:lumOff val="0"/>
                            <a:alphaOff val="0"/>
                          </a:srgbClr>
                        </a:solidFill>
                        <a:latin typeface="Gill Sans MT"/>
                        <a:ea typeface="+mn-ea"/>
                        <a:cs typeface="+mn-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7" name="Espace réservé de la date 8"/>
          <p:cNvSpPr>
            <a:spLocks noGrp="1"/>
          </p:cNvSpPr>
          <p:nvPr>
            <p:ph type="dt" sz="half" idx="10"/>
          </p:nvPr>
        </p:nvSpPr>
        <p:spPr>
          <a:xfrm>
            <a:off x="457200" y="6356350"/>
            <a:ext cx="2133600" cy="365125"/>
          </a:xfrm>
        </p:spPr>
        <p:txBody>
          <a:bodyPr/>
          <a:lstStyle/>
          <a:p>
            <a:fld id="{9B1DCF96-1496-4BA2-894B-54AFCF6E17E2}" type="datetime1">
              <a:rPr lang="fr-FR" smtClean="0"/>
              <a:pPr/>
              <a:t>25/10/2019</a:t>
            </a:fld>
            <a:endParaRPr lang="fr-FR" dirty="0"/>
          </a:p>
        </p:txBody>
      </p:sp>
      <p:sp>
        <p:nvSpPr>
          <p:cNvPr id="8" name="Espace réservé du numéro de diapositive 9"/>
          <p:cNvSpPr>
            <a:spLocks noGrp="1"/>
          </p:cNvSpPr>
          <p:nvPr>
            <p:ph type="sldNum" sz="quarter" idx="12"/>
          </p:nvPr>
        </p:nvSpPr>
        <p:spPr>
          <a:xfrm>
            <a:off x="6588224" y="6356350"/>
            <a:ext cx="2133600" cy="365125"/>
          </a:xfrm>
        </p:spPr>
        <p:txBody>
          <a:bodyPr/>
          <a:lstStyle/>
          <a:p>
            <a:fld id="{89683ABB-74D5-4EFE-9E82-89456AB8E128}" type="slidenum">
              <a:rPr lang="fr-FR" smtClean="0"/>
              <a:pPr/>
              <a:t>38</a:t>
            </a:fld>
            <a:endParaRPr lang="fr-FR" dirty="0"/>
          </a:p>
        </p:txBody>
      </p:sp>
    </p:spTree>
    <p:extLst>
      <p:ext uri="{BB962C8B-B14F-4D97-AF65-F5344CB8AC3E}">
        <p14:creationId xmlns:p14="http://schemas.microsoft.com/office/powerpoint/2010/main" val="908453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gharbi\Desktop\presentation\FireShot Capture 7 - موقع شراكة الحكومة المفتوحة – تونس - http___www.ogptunisie.gov.tn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980728"/>
            <a:ext cx="5616624" cy="590465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p:cNvSpPr>
            <a:spLocks noGrp="1"/>
          </p:cNvSpPr>
          <p:nvPr>
            <p:ph type="dt" sz="half" idx="10"/>
          </p:nvPr>
        </p:nvSpPr>
        <p:spPr>
          <a:xfrm>
            <a:off x="107504" y="6356386"/>
            <a:ext cx="1640168" cy="365125"/>
          </a:xfrm>
        </p:spPr>
        <p:txBody>
          <a:bodyPr/>
          <a:lstStyle/>
          <a:p>
            <a:fld id="{53F772F2-3FAC-41BE-888D-CE31B944CEC9}" type="datetime1">
              <a:rPr lang="fr-FR" smtClean="0"/>
              <a:pPr/>
              <a:t>25/10/2019</a:t>
            </a:fld>
            <a:endParaRPr lang="fr-FR" dirty="0"/>
          </a:p>
        </p:txBody>
      </p:sp>
      <p:sp>
        <p:nvSpPr>
          <p:cNvPr id="4" name="Espace réservé du numéro de diapositive 3"/>
          <p:cNvSpPr>
            <a:spLocks noGrp="1"/>
          </p:cNvSpPr>
          <p:nvPr>
            <p:ph type="sldNum" sz="quarter" idx="12"/>
          </p:nvPr>
        </p:nvSpPr>
        <p:spPr>
          <a:xfrm>
            <a:off x="6553200" y="6356386"/>
            <a:ext cx="2133600" cy="365125"/>
          </a:xfrm>
        </p:spPr>
        <p:txBody>
          <a:bodyPr/>
          <a:lstStyle/>
          <a:p>
            <a:fld id="{3B368C6D-CC80-4E1C-9321-4D2358ADCDE5}" type="slidenum">
              <a:rPr lang="fr-FR" smtClean="0"/>
              <a:pPr/>
              <a:t>39</a:t>
            </a:fld>
            <a:endParaRPr lang="fr-FR"/>
          </a:p>
        </p:txBody>
      </p:sp>
      <p:graphicFrame>
        <p:nvGraphicFramePr>
          <p:cNvPr id="5" name="Tableau 4"/>
          <p:cNvGraphicFramePr>
            <a:graphicFrameLocks noGrp="1"/>
          </p:cNvGraphicFramePr>
          <p:nvPr>
            <p:extLst/>
          </p:nvPr>
        </p:nvGraphicFramePr>
        <p:xfrm>
          <a:off x="71438" y="142852"/>
          <a:ext cx="8929718" cy="762000"/>
        </p:xfrm>
        <a:graphic>
          <a:graphicData uri="http://schemas.openxmlformats.org/drawingml/2006/table">
            <a:tbl>
              <a:tblPr firstRow="1" bandRow="1"/>
              <a:tblGrid>
                <a:gridCol w="1158818">
                  <a:extLst>
                    <a:ext uri="{9D8B030D-6E8A-4147-A177-3AD203B41FA5}">
                      <a16:colId xmlns:a16="http://schemas.microsoft.com/office/drawing/2014/main" xmlns="" val="20000"/>
                    </a:ext>
                  </a:extLst>
                </a:gridCol>
                <a:gridCol w="7770900">
                  <a:extLst>
                    <a:ext uri="{9D8B030D-6E8A-4147-A177-3AD203B41FA5}">
                      <a16:colId xmlns:a16="http://schemas.microsoft.com/office/drawing/2014/main" xmlns="" val="20001"/>
                    </a:ext>
                  </a:extLst>
                </a:gridCol>
              </a:tblGrid>
              <a:tr h="642942">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3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TN" altLang="fr-FR" sz="2400" b="1" kern="1200" dirty="0" smtClean="0">
                          <a:solidFill>
                            <a:schemeClr val="tx1"/>
                          </a:solidFill>
                          <a:latin typeface="Gill Sans MT"/>
                          <a:ea typeface="+mn-ea"/>
                          <a:cs typeface="+mn-cs"/>
                        </a:rPr>
                        <a:t>بوابة شراكة الحكومة المفتوحة</a:t>
                      </a:r>
                      <a:endParaRPr lang="fr-FR" altLang="fr-FR" sz="2400" b="1" kern="1200" dirty="0" smtClean="0">
                        <a:solidFill>
                          <a:schemeClr val="tx1"/>
                        </a:solidFill>
                        <a:latin typeface="Gill Sans MT"/>
                        <a:ea typeface="+mn-ea"/>
                        <a:cs typeface="+mn-cs"/>
                      </a:endParaRPr>
                    </a:p>
                    <a:p>
                      <a:pPr marL="0" marR="0" indent="0" algn="ctr" defTabSz="914400" rtl="1" eaLnBrk="1" fontAlgn="auto" latinLnBrk="0" hangingPunct="1">
                        <a:lnSpc>
                          <a:spcPct val="100000"/>
                        </a:lnSpc>
                        <a:spcBef>
                          <a:spcPts val="0"/>
                        </a:spcBef>
                        <a:spcAft>
                          <a:spcPts val="0"/>
                        </a:spcAft>
                        <a:buClrTx/>
                        <a:buSzTx/>
                        <a:buFontTx/>
                        <a:buNone/>
                        <a:tabLst/>
                        <a:defRPr/>
                      </a:pPr>
                      <a:r>
                        <a:rPr lang="fr-FR" altLang="fr-FR" sz="2000" b="0" kern="1200" dirty="0" smtClean="0">
                          <a:solidFill>
                            <a:schemeClr val="tx1"/>
                          </a:solidFill>
                          <a:latin typeface="Arial" panose="020B0604020202020204" pitchFamily="34" charset="0"/>
                          <a:ea typeface="+mn-ea"/>
                          <a:cs typeface="Arial" panose="020B0604020202020204" pitchFamily="34" charset="0"/>
                          <a:hlinkClick r:id="rId3"/>
                        </a:rPr>
                        <a:t>www.ogptunisie.gov.tn</a:t>
                      </a:r>
                      <a:endParaRPr lang="fr-FR" altLang="fr-FR" sz="2300" b="0" kern="1200" dirty="0" smtClean="0">
                        <a:solidFill>
                          <a:schemeClr val="tx1"/>
                        </a:solidFill>
                        <a:latin typeface="Arial" panose="020B0604020202020204" pitchFamily="34" charset="0"/>
                        <a:ea typeface="+mn-ea"/>
                        <a:cs typeface="Arial" panose="020B0604020202020204" pitchFamily="34" charset="0"/>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643475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5"/>
          <p:cNvSpPr txBox="1">
            <a:spLocks noChangeArrowheads="1"/>
          </p:cNvSpPr>
          <p:nvPr/>
        </p:nvSpPr>
        <p:spPr bwMode="auto">
          <a:xfrm>
            <a:off x="512993" y="333375"/>
            <a:ext cx="8235720" cy="523875"/>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ar-TN" altLang="fr-FR" sz="2800" b="1" dirty="0">
                <a:solidFill>
                  <a:schemeClr val="bg1"/>
                </a:solidFill>
              </a:rPr>
              <a:t>تقديم مفهوم الحكومة المفتوحة (التعاريف)</a:t>
            </a:r>
            <a:endParaRPr lang="fr-FR" altLang="fr-FR" sz="2800" b="1" dirty="0">
              <a:solidFill>
                <a:schemeClr val="bg1"/>
              </a:solidFill>
            </a:endParaRPr>
          </a:p>
        </p:txBody>
      </p:sp>
      <p:sp>
        <p:nvSpPr>
          <p:cNvPr id="4" name="Rectangle 3"/>
          <p:cNvSpPr/>
          <p:nvPr/>
        </p:nvSpPr>
        <p:spPr>
          <a:xfrm>
            <a:off x="611560" y="1196975"/>
            <a:ext cx="7921254" cy="2585323"/>
          </a:xfrm>
          <a:prstGeom prst="rect">
            <a:avLst/>
          </a:prstGeom>
        </p:spPr>
        <p:txBody>
          <a:bodyPr wrap="square">
            <a:spAutoFit/>
          </a:bodyPr>
          <a:lstStyle/>
          <a:p>
            <a:pPr algn="r" rtl="1">
              <a:defRPr/>
            </a:pPr>
            <a:r>
              <a:rPr lang="ar-TN" dirty="0"/>
              <a:t>لمفهوم "</a:t>
            </a:r>
            <a:r>
              <a:rPr lang="ar-TN" b="1" dirty="0" smtClean="0"/>
              <a:t>الح</a:t>
            </a:r>
            <a:r>
              <a:rPr lang="ar-SA" b="1" dirty="0" smtClean="0"/>
              <a:t>كوم</a:t>
            </a:r>
            <a:r>
              <a:rPr lang="ar-TN" b="1" dirty="0" smtClean="0"/>
              <a:t>ه </a:t>
            </a:r>
            <a:r>
              <a:rPr lang="ar-TN" b="1" dirty="0"/>
              <a:t>المفتوحة"</a:t>
            </a:r>
            <a:r>
              <a:rPr lang="ar-TN" dirty="0"/>
              <a:t>  أبعاد عديدة ومتنوعة وهو ما يفسر تعدّد المحاولات الرامية إلى تعريفه من قبل عديد المنظمات الدولية. </a:t>
            </a:r>
            <a:endParaRPr lang="fr-FR" dirty="0"/>
          </a:p>
          <a:p>
            <a:pPr marL="285750" indent="-285750" algn="r" rtl="1">
              <a:buFont typeface="Wingdings" pitchFamily="2" charset="2"/>
              <a:buChar char="§"/>
              <a:defRPr/>
            </a:pPr>
            <a:r>
              <a:rPr lang="ar-TN" b="1" dirty="0"/>
              <a:t>مؤسسة شبكة الواب العالميّة  </a:t>
            </a:r>
            <a:r>
              <a:rPr lang="ar-TN" sz="1200" dirty="0">
                <a:latin typeface="Times New Roman" pitchFamily="18" charset="0"/>
                <a:cs typeface="Times New Roman" pitchFamily="18" charset="0"/>
              </a:rPr>
              <a:t>( </a:t>
            </a:r>
            <a:r>
              <a:rPr lang="fr-FR" sz="1200" dirty="0">
                <a:latin typeface="Times New Roman" pitchFamily="18" charset="0"/>
                <a:cs typeface="Times New Roman" pitchFamily="18" charset="0"/>
              </a:rPr>
              <a:t>World Wide Web foundation</a:t>
            </a:r>
            <a:r>
              <a:rPr lang="ar-TN" sz="1200" dirty="0">
                <a:latin typeface="Times New Roman" pitchFamily="18" charset="0"/>
                <a:cs typeface="Times New Roman" pitchFamily="18" charset="0"/>
              </a:rPr>
              <a:t>) </a:t>
            </a:r>
            <a:r>
              <a:rPr lang="ar-TN" dirty="0"/>
              <a:t>:يمثل مفهوم الحكومة المفتوحة "إعادة تفكير في كيفية الحكم، وإعادة تفكير في الكيفية التي ينبغي أن تكيّف بها الإدارات إجراءاتها لتلبية متطلبات وحاجيات المواطنين. وتعتبر الحكومة المفتوحة تغييرا ثقافيا، وتنظيميا وإجرائيا وفي سلوك الموظفين وفي علاقتهم بالمواطنين". </a:t>
            </a:r>
            <a:endParaRPr lang="ar-TN" dirty="0" smtClean="0"/>
          </a:p>
          <a:p>
            <a:pPr algn="r" rtl="1">
              <a:defRPr/>
            </a:pPr>
            <a:endParaRPr lang="ar-TN" dirty="0" smtClean="0"/>
          </a:p>
          <a:p>
            <a:pPr marL="285750" indent="-285750" algn="r" rtl="1">
              <a:buFont typeface="Wingdings" pitchFamily="2" charset="2"/>
              <a:buChar char="§"/>
              <a:defRPr/>
            </a:pPr>
            <a:r>
              <a:rPr lang="ar-TN" b="1" dirty="0" smtClean="0"/>
              <a:t>منظمة </a:t>
            </a:r>
            <a:r>
              <a:rPr lang="ar-TN" b="1" dirty="0"/>
              <a:t>التنمية والتعاون الاقتصادي </a:t>
            </a:r>
            <a:r>
              <a:rPr lang="ar-TN" dirty="0"/>
              <a:t>تعرف مفهوم </a:t>
            </a:r>
            <a:r>
              <a:rPr lang="ar-TN" b="1" dirty="0" smtClean="0"/>
              <a:t>الح</a:t>
            </a:r>
            <a:r>
              <a:rPr lang="ar-SA" b="1" dirty="0" smtClean="0"/>
              <a:t>كوم</a:t>
            </a:r>
            <a:r>
              <a:rPr lang="ar-TN" b="1" dirty="0" smtClean="0"/>
              <a:t>ه المفتوحة</a:t>
            </a:r>
            <a:r>
              <a:rPr lang="ar-TN" dirty="0" smtClean="0"/>
              <a:t> </a:t>
            </a:r>
            <a:r>
              <a:rPr lang="ar-TN" dirty="0"/>
              <a:t>: </a:t>
            </a:r>
            <a:r>
              <a:rPr lang="ar-TN" dirty="0" smtClean="0"/>
              <a:t>"ثقافة الحوكمة التي تعزز مبادئ </a:t>
            </a:r>
            <a:r>
              <a:rPr lang="ar-TN" dirty="0"/>
              <a:t>الشفافية والنزاهة والمساءلة ومشاركة </a:t>
            </a:r>
            <a:r>
              <a:rPr lang="ar-TN" dirty="0" smtClean="0"/>
              <a:t>الجهات المعنية دعما للديمقراطية والتنمية الشاملة"</a:t>
            </a:r>
          </a:p>
        </p:txBody>
      </p:sp>
      <p:sp>
        <p:nvSpPr>
          <p:cNvPr id="5" name="Rectangle 4"/>
          <p:cNvSpPr>
            <a:spLocks noChangeArrowheads="1"/>
          </p:cNvSpPr>
          <p:nvPr/>
        </p:nvSpPr>
        <p:spPr bwMode="auto">
          <a:xfrm>
            <a:off x="630307" y="5692219"/>
            <a:ext cx="79062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0"/>
              </a:spcBef>
              <a:buNone/>
            </a:pPr>
            <a:r>
              <a:rPr lang="fr-FR" altLang="fr-FR" sz="1200" dirty="0" smtClean="0">
                <a:latin typeface="Times New Roman" pitchFamily="18" charset="0"/>
                <a:cs typeface="Times New Roman" pitchFamily="18" charset="0"/>
              </a:rPr>
              <a:t>Source:</a:t>
            </a:r>
            <a:r>
              <a:rPr lang="ar-TN" altLang="fr-FR" sz="1200" dirty="0" smtClean="0">
                <a:latin typeface="Times New Roman" pitchFamily="18" charset="0"/>
                <a:cs typeface="Times New Roman" pitchFamily="18" charset="0"/>
              </a:rPr>
              <a:t> </a:t>
            </a:r>
            <a:r>
              <a:rPr lang="fr-FR" sz="1200" dirty="0">
                <a:latin typeface="Times New Roman" pitchFamily="18" charset="0"/>
                <a:cs typeface="Times New Roman" pitchFamily="18" charset="0"/>
              </a:rPr>
              <a:t>Recommandation du Conseil </a:t>
            </a:r>
            <a:r>
              <a:rPr lang="fr-FR" sz="1200" dirty="0" smtClean="0">
                <a:latin typeface="Times New Roman" pitchFamily="18" charset="0"/>
                <a:cs typeface="Times New Roman" pitchFamily="18" charset="0"/>
              </a:rPr>
              <a:t>de l’OCDE sur </a:t>
            </a:r>
            <a:r>
              <a:rPr lang="fr-FR" sz="1200" dirty="0">
                <a:latin typeface="Times New Roman" pitchFamily="18" charset="0"/>
                <a:cs typeface="Times New Roman" pitchFamily="18" charset="0"/>
              </a:rPr>
              <a:t>le Gouvernement </a:t>
            </a:r>
            <a:r>
              <a:rPr lang="fr-FR" sz="1200" dirty="0" smtClean="0">
                <a:latin typeface="Times New Roman" pitchFamily="18" charset="0"/>
                <a:cs typeface="Times New Roman" pitchFamily="18" charset="0"/>
              </a:rPr>
              <a:t>Ouvert</a:t>
            </a:r>
            <a:r>
              <a:rPr lang="ar-TN" sz="1200" dirty="0" smtClean="0">
                <a:latin typeface="Times New Roman" pitchFamily="18" charset="0"/>
                <a:cs typeface="Times New Roman" pitchFamily="18" charset="0"/>
              </a:rPr>
              <a:t>  </a:t>
            </a:r>
            <a:r>
              <a:rPr lang="fr-FR" sz="1200" dirty="0" smtClean="0">
                <a:latin typeface="Times New Roman" pitchFamily="18" charset="0"/>
                <a:cs typeface="Times New Roman" pitchFamily="18" charset="0"/>
              </a:rPr>
              <a:t> (http://oe,cd/ogrec )</a:t>
            </a:r>
            <a:endParaRPr lang="fr-FR" sz="1200" dirty="0">
              <a:latin typeface="Times New Roman" pitchFamily="18" charset="0"/>
              <a:cs typeface="Times New Roman" pitchFamily="18" charset="0"/>
            </a:endParaRPr>
          </a:p>
          <a:p>
            <a:pPr algn="l" eaLnBrk="1" hangingPunct="1">
              <a:spcBef>
                <a:spcPct val="0"/>
              </a:spcBef>
              <a:buFontTx/>
              <a:buNone/>
            </a:pPr>
            <a:endParaRPr lang="fr-FR" altLang="fr-FR" sz="1200" dirty="0"/>
          </a:p>
        </p:txBody>
      </p:sp>
      <p:sp>
        <p:nvSpPr>
          <p:cNvPr id="2" name="ZoneTexte 1"/>
          <p:cNvSpPr txBox="1"/>
          <p:nvPr/>
        </p:nvSpPr>
        <p:spPr>
          <a:xfrm>
            <a:off x="611560" y="4391010"/>
            <a:ext cx="7777238" cy="1200329"/>
          </a:xfrm>
          <a:prstGeom prst="rect">
            <a:avLst/>
          </a:prstGeom>
          <a:noFill/>
        </p:spPr>
        <p:txBody>
          <a:bodyPr wrap="square" rtlCol="0">
            <a:spAutoFit/>
          </a:bodyPr>
          <a:lstStyle/>
          <a:p>
            <a:r>
              <a:rPr lang="fr-FR" b="1" dirty="0"/>
              <a:t>Gouvernement ouvert :</a:t>
            </a:r>
            <a:r>
              <a:rPr lang="fr-FR" dirty="0"/>
              <a:t>une culture de gouvernance qui promeut les principes de transparence, d’intégrité, de redevabilité et de participation des parties prenantes, au service de la démocratie et de la croissance </a:t>
            </a:r>
            <a:r>
              <a:rPr lang="fr-FR" dirty="0" smtClean="0"/>
              <a:t>inclusive</a:t>
            </a:r>
            <a:r>
              <a:rPr lang="ar-TN" dirty="0" smtClean="0"/>
              <a:t>.</a:t>
            </a:r>
            <a:endParaRPr lang="fr-FR" dirty="0"/>
          </a:p>
          <a:p>
            <a:endParaRPr lang="fr-FR" dirty="0"/>
          </a:p>
        </p:txBody>
      </p:sp>
    </p:spTree>
    <p:extLst>
      <p:ext uri="{BB962C8B-B14F-4D97-AF65-F5344CB8AC3E}">
        <p14:creationId xmlns:p14="http://schemas.microsoft.com/office/powerpoint/2010/main" val="2582996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857232"/>
            <a:ext cx="9144000" cy="5695951"/>
          </a:xfrm>
          <a:prstGeom prst="rect">
            <a:avLst/>
          </a:prstGeom>
          <a:noFill/>
          <a:ln w="9525">
            <a:noFill/>
            <a:miter lim="800000"/>
            <a:headEnd/>
            <a:tailEnd/>
          </a:ln>
          <a:effectLst/>
        </p:spPr>
      </p:pic>
      <p:graphicFrame>
        <p:nvGraphicFramePr>
          <p:cNvPr id="4" name="Tableau 3"/>
          <p:cNvGraphicFramePr>
            <a:graphicFrameLocks noGrp="1"/>
          </p:cNvGraphicFramePr>
          <p:nvPr>
            <p:extLst/>
          </p:nvPr>
        </p:nvGraphicFramePr>
        <p:xfrm>
          <a:off x="62629" y="121762"/>
          <a:ext cx="8929718" cy="670560"/>
        </p:xfrm>
        <a:graphic>
          <a:graphicData uri="http://schemas.openxmlformats.org/drawingml/2006/table">
            <a:tbl>
              <a:tblPr firstRow="1" bandRow="1"/>
              <a:tblGrid>
                <a:gridCol w="1158818">
                  <a:extLst>
                    <a:ext uri="{9D8B030D-6E8A-4147-A177-3AD203B41FA5}">
                      <a16:colId xmlns:a16="http://schemas.microsoft.com/office/drawing/2014/main" xmlns="" val="20000"/>
                    </a:ext>
                  </a:extLst>
                </a:gridCol>
                <a:gridCol w="7770900">
                  <a:extLst>
                    <a:ext uri="{9D8B030D-6E8A-4147-A177-3AD203B41FA5}">
                      <a16:colId xmlns:a16="http://schemas.microsoft.com/office/drawing/2014/main" xmlns="" val="20001"/>
                    </a:ext>
                  </a:extLst>
                </a:gridCol>
              </a:tblGrid>
              <a:tr h="642942">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8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b="1" kern="1200" dirty="0" smtClean="0">
                          <a:solidFill>
                            <a:prstClr val="black"/>
                          </a:solidFill>
                          <a:latin typeface="Gill Sans MT"/>
                          <a:ea typeface="+mn-ea"/>
                          <a:cs typeface="+mn-cs"/>
                        </a:rPr>
                        <a:t>صفحة</a:t>
                      </a:r>
                      <a:r>
                        <a:rPr lang="ar-SA" sz="2400" b="1" kern="1200" baseline="0" dirty="0" smtClean="0">
                          <a:solidFill>
                            <a:prstClr val="black"/>
                          </a:solidFill>
                          <a:latin typeface="Gill Sans MT"/>
                          <a:ea typeface="+mn-ea"/>
                          <a:cs typeface="+mn-cs"/>
                        </a:rPr>
                        <a:t> </a:t>
                      </a:r>
                      <a:r>
                        <a:rPr lang="ar-SA" sz="2400" b="1" kern="1200" baseline="0" dirty="0" err="1" smtClean="0">
                          <a:solidFill>
                            <a:prstClr val="black"/>
                          </a:solidFill>
                          <a:latin typeface="Gill Sans MT"/>
                          <a:ea typeface="+mn-ea"/>
                          <a:cs typeface="+mn-cs"/>
                        </a:rPr>
                        <a:t>الفايسبوك</a:t>
                      </a:r>
                      <a:r>
                        <a:rPr lang="ar-SA" sz="2400" b="1" kern="1200" baseline="0" dirty="0" smtClean="0">
                          <a:solidFill>
                            <a:prstClr val="black"/>
                          </a:solidFill>
                          <a:latin typeface="Gill Sans MT"/>
                          <a:ea typeface="+mn-ea"/>
                          <a:cs typeface="+mn-cs"/>
                        </a:rPr>
                        <a:t> الخاصة بشراكة الحكومة المفتوحة - تونس</a:t>
                      </a:r>
                      <a:endParaRPr lang="fr-FR" sz="2400" b="1" kern="1200" dirty="0" smtClean="0">
                        <a:solidFill>
                          <a:prstClr val="black"/>
                        </a:solidFill>
                        <a:latin typeface="Gill Sans M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0" kern="1200" dirty="0" smtClean="0">
                        <a:solidFill>
                          <a:prstClr val="black"/>
                        </a:solidFill>
                        <a:latin typeface="Gill Sans MT"/>
                        <a:ea typeface="+mn-ea"/>
                        <a:cs typeface="+mn-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526775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4"/>
          <p:cNvSpPr>
            <a:spLocks noGrp="1"/>
          </p:cNvSpPr>
          <p:nvPr>
            <p:ph type="dt" sz="half" idx="10"/>
          </p:nvPr>
        </p:nvSpPr>
        <p:spPr>
          <a:xfrm>
            <a:off x="457200" y="6356386"/>
            <a:ext cx="2133600" cy="365125"/>
          </a:xfrm>
        </p:spPr>
        <p:txBody>
          <a:bodyPr/>
          <a:lstStyle/>
          <a:p>
            <a:fld id="{AFD5426B-9272-4301-8F7A-6849058E8C92}" type="datetime1">
              <a:rPr lang="fr-FR" smtClean="0"/>
              <a:pPr/>
              <a:t>25/10/2019</a:t>
            </a:fld>
            <a:endParaRPr lang="fr-FR" dirty="0"/>
          </a:p>
        </p:txBody>
      </p:sp>
      <p:sp>
        <p:nvSpPr>
          <p:cNvPr id="3" name="Espace réservé du numéro de diapositive 5"/>
          <p:cNvSpPr>
            <a:spLocks noGrp="1"/>
          </p:cNvSpPr>
          <p:nvPr>
            <p:ph type="sldNum" sz="quarter" idx="12"/>
          </p:nvPr>
        </p:nvSpPr>
        <p:spPr>
          <a:xfrm>
            <a:off x="6553200" y="6356386"/>
            <a:ext cx="2133600" cy="365125"/>
          </a:xfrm>
        </p:spPr>
        <p:txBody>
          <a:bodyPr/>
          <a:lstStyle/>
          <a:p>
            <a:fld id="{3B368C6D-CC80-4E1C-9321-4D2358ADCDE5}" type="slidenum">
              <a:rPr lang="fr-FR" smtClean="0"/>
              <a:pPr/>
              <a:t>41</a:t>
            </a:fld>
            <a:endParaRPr lang="fr-FR"/>
          </a:p>
        </p:txBody>
      </p:sp>
      <p:graphicFrame>
        <p:nvGraphicFramePr>
          <p:cNvPr id="4" name="Tableau 3"/>
          <p:cNvGraphicFramePr>
            <a:graphicFrameLocks noGrp="1"/>
          </p:cNvGraphicFramePr>
          <p:nvPr>
            <p:extLst/>
          </p:nvPr>
        </p:nvGraphicFramePr>
        <p:xfrm>
          <a:off x="62629" y="121762"/>
          <a:ext cx="8929718" cy="670560"/>
        </p:xfrm>
        <a:graphic>
          <a:graphicData uri="http://schemas.openxmlformats.org/drawingml/2006/table">
            <a:tbl>
              <a:tblPr firstRow="1" bandRow="1"/>
              <a:tblGrid>
                <a:gridCol w="1158818">
                  <a:extLst>
                    <a:ext uri="{9D8B030D-6E8A-4147-A177-3AD203B41FA5}">
                      <a16:colId xmlns:a16="http://schemas.microsoft.com/office/drawing/2014/main" xmlns="" val="20000"/>
                    </a:ext>
                  </a:extLst>
                </a:gridCol>
                <a:gridCol w="7770900">
                  <a:extLst>
                    <a:ext uri="{9D8B030D-6E8A-4147-A177-3AD203B41FA5}">
                      <a16:colId xmlns:a16="http://schemas.microsoft.com/office/drawing/2014/main" xmlns="" val="20001"/>
                    </a:ext>
                  </a:extLst>
                </a:gridCol>
              </a:tblGrid>
              <a:tr h="642942">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endParaRPr lang="fr-FR" sz="28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b="1" kern="1200" dirty="0" smtClean="0">
                          <a:solidFill>
                            <a:prstClr val="black"/>
                          </a:solidFill>
                          <a:latin typeface="Gill Sans MT"/>
                          <a:ea typeface="+mn-ea"/>
                          <a:cs typeface="+mn-cs"/>
                        </a:rPr>
                        <a:t>الاستشارة الإلكترونية عبر بوابة المشاركة العمومية </a:t>
                      </a:r>
                      <a:r>
                        <a:rPr lang="ar-SA" sz="2400" b="1" kern="1200" dirty="0" err="1" smtClean="0">
                          <a:solidFill>
                            <a:prstClr val="black"/>
                          </a:solidFill>
                          <a:latin typeface="Gill Sans MT"/>
                          <a:ea typeface="+mn-ea"/>
                          <a:cs typeface="+mn-cs"/>
                        </a:rPr>
                        <a:t>لاعداد</a:t>
                      </a:r>
                      <a:r>
                        <a:rPr lang="ar-SA" sz="2400" b="1" kern="1200" dirty="0" smtClean="0">
                          <a:solidFill>
                            <a:prstClr val="black"/>
                          </a:solidFill>
                          <a:latin typeface="Gill Sans MT"/>
                          <a:ea typeface="+mn-ea"/>
                          <a:cs typeface="+mn-cs"/>
                        </a:rPr>
                        <a:t> خطة العمل</a:t>
                      </a:r>
                      <a:endParaRPr lang="fr-FR" sz="2400" b="1" kern="1200" dirty="0" smtClean="0">
                        <a:solidFill>
                          <a:prstClr val="black"/>
                        </a:solidFill>
                        <a:latin typeface="Gill Sans M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prstClr val="black"/>
                          </a:solidFill>
                          <a:hlinkClick r:id="rId2"/>
                        </a:rPr>
                        <a:t>http://www.e-participation.tn/</a:t>
                      </a:r>
                      <a:r>
                        <a:rPr lang="fr-FR" sz="1400" b="0" dirty="0" smtClean="0">
                          <a:solidFill>
                            <a:prstClr val="black"/>
                          </a:solidFill>
                        </a:rPr>
                        <a:t> </a:t>
                      </a:r>
                      <a:r>
                        <a:rPr lang="ar-SA" sz="1400" b="0" kern="1200" dirty="0" smtClean="0">
                          <a:solidFill>
                            <a:prstClr val="black"/>
                          </a:solidFill>
                          <a:latin typeface="Gill Sans MT"/>
                          <a:ea typeface="+mn-ea"/>
                          <a:cs typeface="+mn-cs"/>
                        </a:rPr>
                        <a:t> </a:t>
                      </a:r>
                      <a:endParaRPr lang="fr-FR" sz="1400" b="0" kern="1200" dirty="0" smtClean="0">
                        <a:solidFill>
                          <a:prstClr val="black"/>
                        </a:solidFill>
                        <a:latin typeface="Gill Sans MT"/>
                        <a:ea typeface="+mn-ea"/>
                        <a:cs typeface="+mn-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03889"/>
            <a:ext cx="8604448" cy="501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500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170"/>
          <a:stretch/>
        </p:blipFill>
        <p:spPr>
          <a:xfrm>
            <a:off x="1143000" y="0"/>
            <a:ext cx="6858000" cy="6858000"/>
          </a:xfrm>
          <a:prstGeom prst="rect">
            <a:avLst/>
          </a:prstGeom>
        </p:spPr>
      </p:pic>
      <p:sp>
        <p:nvSpPr>
          <p:cNvPr id="3" name="Rectangle 2"/>
          <p:cNvSpPr/>
          <p:nvPr/>
        </p:nvSpPr>
        <p:spPr>
          <a:xfrm>
            <a:off x="5" y="0"/>
            <a:ext cx="1310185" cy="6858000"/>
          </a:xfrm>
          <a:prstGeom prst="rect">
            <a:avLst/>
          </a:prstGeom>
          <a:solidFill>
            <a:srgbClr val="DADADA"/>
          </a:solidFill>
          <a:ln>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847465" y="0"/>
            <a:ext cx="1296537" cy="6858000"/>
          </a:xfrm>
          <a:prstGeom prst="rect">
            <a:avLst/>
          </a:prstGeom>
          <a:solidFill>
            <a:srgbClr val="DADADA"/>
          </a:solidFill>
          <a:ln>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1"/>
          <p:cNvSpPr txBox="1">
            <a:spLocks/>
          </p:cNvSpPr>
          <p:nvPr/>
        </p:nvSpPr>
        <p:spPr bwMode="auto">
          <a:xfrm>
            <a:off x="2453185" y="2996952"/>
            <a:ext cx="450352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4404" rtl="0" eaLnBrk="1" fontAlgn="base" hangingPunct="1">
              <a:lnSpc>
                <a:spcPct val="100000"/>
              </a:lnSpc>
              <a:spcBef>
                <a:spcPct val="0"/>
              </a:spcBef>
              <a:spcAft>
                <a:spcPct val="0"/>
              </a:spcAft>
              <a:defRPr sz="2200" b="1">
                <a:solidFill>
                  <a:srgbClr val="002776"/>
                </a:solidFill>
                <a:latin typeface="+mj-lt"/>
                <a:ea typeface="+mj-ea"/>
                <a:cs typeface="+mj-cs"/>
              </a:defRPr>
            </a:lvl1pPr>
            <a:lvl2pPr algn="l" defTabSz="914404" rtl="0" eaLnBrk="1" fontAlgn="base" hangingPunct="1">
              <a:lnSpc>
                <a:spcPts val="3050"/>
              </a:lnSpc>
              <a:spcBef>
                <a:spcPct val="0"/>
              </a:spcBef>
              <a:spcAft>
                <a:spcPct val="0"/>
              </a:spcAft>
              <a:defRPr sz="2200" b="1">
                <a:solidFill>
                  <a:schemeClr val="tx2"/>
                </a:solidFill>
                <a:latin typeface="Arial" charset="0"/>
              </a:defRPr>
            </a:lvl2pPr>
            <a:lvl3pPr algn="l" defTabSz="914404" rtl="0" eaLnBrk="1" fontAlgn="base" hangingPunct="1">
              <a:lnSpc>
                <a:spcPts val="3050"/>
              </a:lnSpc>
              <a:spcBef>
                <a:spcPct val="0"/>
              </a:spcBef>
              <a:spcAft>
                <a:spcPct val="0"/>
              </a:spcAft>
              <a:defRPr sz="2200" b="1">
                <a:solidFill>
                  <a:schemeClr val="tx2"/>
                </a:solidFill>
                <a:latin typeface="Arial" charset="0"/>
              </a:defRPr>
            </a:lvl3pPr>
            <a:lvl4pPr algn="l" defTabSz="914404" rtl="0" eaLnBrk="1" fontAlgn="base" hangingPunct="1">
              <a:lnSpc>
                <a:spcPts val="3050"/>
              </a:lnSpc>
              <a:spcBef>
                <a:spcPct val="0"/>
              </a:spcBef>
              <a:spcAft>
                <a:spcPct val="0"/>
              </a:spcAft>
              <a:defRPr sz="2200" b="1">
                <a:solidFill>
                  <a:schemeClr val="tx2"/>
                </a:solidFill>
                <a:latin typeface="Arial" charset="0"/>
              </a:defRPr>
            </a:lvl4pPr>
            <a:lvl5pPr algn="l" defTabSz="914404" rtl="0" eaLnBrk="1" fontAlgn="base" hangingPunct="1">
              <a:lnSpc>
                <a:spcPts val="3050"/>
              </a:lnSpc>
              <a:spcBef>
                <a:spcPct val="0"/>
              </a:spcBef>
              <a:spcAft>
                <a:spcPct val="0"/>
              </a:spcAft>
              <a:defRPr sz="2200" b="1">
                <a:solidFill>
                  <a:schemeClr val="tx2"/>
                </a:solidFill>
                <a:latin typeface="Arial" charset="0"/>
              </a:defRPr>
            </a:lvl5pPr>
            <a:lvl6pPr marL="410200" algn="l" defTabSz="914404" rtl="0" eaLnBrk="1" fontAlgn="base" hangingPunct="1">
              <a:lnSpc>
                <a:spcPts val="3050"/>
              </a:lnSpc>
              <a:spcBef>
                <a:spcPct val="0"/>
              </a:spcBef>
              <a:spcAft>
                <a:spcPct val="0"/>
              </a:spcAft>
              <a:defRPr sz="2200" b="1">
                <a:solidFill>
                  <a:schemeClr val="tx2"/>
                </a:solidFill>
                <a:latin typeface="Arial" charset="0"/>
              </a:defRPr>
            </a:lvl6pPr>
            <a:lvl7pPr marL="820400" algn="l" defTabSz="914404" rtl="0" eaLnBrk="1" fontAlgn="base" hangingPunct="1">
              <a:lnSpc>
                <a:spcPts val="3050"/>
              </a:lnSpc>
              <a:spcBef>
                <a:spcPct val="0"/>
              </a:spcBef>
              <a:spcAft>
                <a:spcPct val="0"/>
              </a:spcAft>
              <a:defRPr sz="2200" b="1">
                <a:solidFill>
                  <a:schemeClr val="tx2"/>
                </a:solidFill>
                <a:latin typeface="Arial" charset="0"/>
              </a:defRPr>
            </a:lvl7pPr>
            <a:lvl8pPr marL="1230600" algn="l" defTabSz="914404" rtl="0" eaLnBrk="1" fontAlgn="base" hangingPunct="1">
              <a:lnSpc>
                <a:spcPts val="3050"/>
              </a:lnSpc>
              <a:spcBef>
                <a:spcPct val="0"/>
              </a:spcBef>
              <a:spcAft>
                <a:spcPct val="0"/>
              </a:spcAft>
              <a:defRPr sz="2200" b="1">
                <a:solidFill>
                  <a:schemeClr val="tx2"/>
                </a:solidFill>
                <a:latin typeface="Arial" charset="0"/>
              </a:defRPr>
            </a:lvl8pPr>
            <a:lvl9pPr marL="1640799" algn="l" defTabSz="914404" rtl="0" eaLnBrk="1" fontAlgn="base" hangingPunct="1">
              <a:lnSpc>
                <a:spcPts val="3050"/>
              </a:lnSpc>
              <a:spcBef>
                <a:spcPct val="0"/>
              </a:spcBef>
              <a:spcAft>
                <a:spcPct val="0"/>
              </a:spcAft>
              <a:defRPr sz="2200" b="1">
                <a:solidFill>
                  <a:schemeClr val="tx2"/>
                </a:solidFill>
                <a:latin typeface="Arial" charset="0"/>
              </a:defRPr>
            </a:lvl9pPr>
          </a:lstStyle>
          <a:p>
            <a:pPr algn="r" rtl="1"/>
            <a:r>
              <a:rPr lang="ar-BH" sz="4400" kern="1200" dirty="0" smtClean="0">
                <a:solidFill>
                  <a:schemeClr val="tx2"/>
                </a:solidFill>
                <a:latin typeface="Traditional Arabic" pitchFamily="18" charset="-78"/>
                <a:ea typeface="Verdana" panose="020B0604030504040204" pitchFamily="34" charset="0"/>
                <a:cs typeface="Traditional Arabic" pitchFamily="18" charset="-78"/>
              </a:rPr>
              <a:t>شكرا</a:t>
            </a:r>
            <a:r>
              <a:rPr lang="ar-TN" sz="4400" kern="1200" dirty="0" smtClean="0">
                <a:solidFill>
                  <a:schemeClr val="tx2"/>
                </a:solidFill>
                <a:latin typeface="Traditional Arabic" pitchFamily="18" charset="-78"/>
                <a:ea typeface="Verdana" panose="020B0604030504040204" pitchFamily="34" charset="0"/>
                <a:cs typeface="Traditional Arabic" pitchFamily="18" charset="-78"/>
              </a:rPr>
              <a:t> على حسن المتابعة</a:t>
            </a:r>
            <a:endParaRPr lang="en-US" sz="2800" kern="0" dirty="0">
              <a:solidFill>
                <a:schemeClr val="accent2"/>
              </a:solidFill>
              <a:latin typeface="Traditional Arabic" panose="02020603050405020304" pitchFamily="18" charset="-78"/>
              <a:ea typeface="Verdana" panose="020B0604030504040204" pitchFamily="34" charset="0"/>
              <a:cs typeface="Traditional Arabic" panose="02020603050405020304" pitchFamily="18" charset="-78"/>
            </a:endParaRPr>
          </a:p>
        </p:txBody>
      </p:sp>
    </p:spTree>
    <p:extLst>
      <p:ext uri="{BB962C8B-B14F-4D97-AF65-F5344CB8AC3E}">
        <p14:creationId xmlns:p14="http://schemas.microsoft.com/office/powerpoint/2010/main" val="2453602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5"/>
          <p:cNvSpPr txBox="1">
            <a:spLocks noChangeArrowheads="1"/>
          </p:cNvSpPr>
          <p:nvPr/>
        </p:nvSpPr>
        <p:spPr bwMode="auto">
          <a:xfrm>
            <a:off x="539552" y="116632"/>
            <a:ext cx="8235720" cy="523875"/>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ar-TN" altLang="fr-FR" sz="2800" b="1" dirty="0">
                <a:solidFill>
                  <a:schemeClr val="bg1"/>
                </a:solidFill>
              </a:rPr>
              <a:t>تقديم مفهوم الحكومة المفتوحة (</a:t>
            </a:r>
            <a:r>
              <a:rPr lang="ar-TN" altLang="fr-FR" sz="2800" b="1" dirty="0" smtClean="0">
                <a:solidFill>
                  <a:schemeClr val="bg1"/>
                </a:solidFill>
              </a:rPr>
              <a:t>الركائز الأساسية)</a:t>
            </a:r>
            <a:endParaRPr lang="fr-FR" altLang="fr-FR" sz="2800" b="1" dirty="0">
              <a:solidFill>
                <a:schemeClr val="bg1"/>
              </a:solidFill>
            </a:endParaRPr>
          </a:p>
        </p:txBody>
      </p:sp>
      <p:pic>
        <p:nvPicPr>
          <p:cNvPr id="2" name="Image 1"/>
          <p:cNvPicPr>
            <a:picLocks noChangeAspect="1"/>
          </p:cNvPicPr>
          <p:nvPr/>
        </p:nvPicPr>
        <p:blipFill>
          <a:blip r:embed="rId2"/>
          <a:stretch>
            <a:fillRect/>
          </a:stretch>
        </p:blipFill>
        <p:spPr>
          <a:xfrm>
            <a:off x="696972" y="836712"/>
            <a:ext cx="7920880" cy="5760640"/>
          </a:xfrm>
          <a:prstGeom prst="rect">
            <a:avLst/>
          </a:prstGeom>
        </p:spPr>
      </p:pic>
    </p:spTree>
    <p:extLst>
      <p:ext uri="{BB962C8B-B14F-4D97-AF65-F5344CB8AC3E}">
        <p14:creationId xmlns:p14="http://schemas.microsoft.com/office/powerpoint/2010/main" val="411921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78348"/>
            <a:ext cx="8172400" cy="646331"/>
          </a:xfrm>
          <a:prstGeom prst="rect">
            <a:avLst/>
          </a:prstGeom>
        </p:spPr>
        <p:txBody>
          <a:bodyPr wrap="square">
            <a:spAutoFit/>
          </a:bodyPr>
          <a:lstStyle/>
          <a:p>
            <a:pPr algn="r" rtl="1"/>
            <a:r>
              <a:rPr lang="ar-TN" dirty="0" smtClean="0"/>
              <a:t>تم تكريس</a:t>
            </a:r>
            <a:r>
              <a:rPr lang="fr-FR" dirty="0" smtClean="0"/>
              <a:t> </a:t>
            </a:r>
            <a:r>
              <a:rPr lang="ar-TN" dirty="0" smtClean="0"/>
              <a:t>هذا ال</a:t>
            </a:r>
            <a:r>
              <a:rPr lang="fr-FR" dirty="0" smtClean="0"/>
              <a:t>مفهوم </a:t>
            </a:r>
            <a:r>
              <a:rPr lang="ar-TN" dirty="0" smtClean="0"/>
              <a:t>في إطار</a:t>
            </a:r>
            <a:r>
              <a:rPr lang="fr-FR" dirty="0" smtClean="0"/>
              <a:t> </a:t>
            </a:r>
            <a:r>
              <a:rPr lang="fr-FR" dirty="0"/>
              <a:t>المبادرة التي </a:t>
            </a:r>
            <a:r>
              <a:rPr lang="fr-FR" dirty="0" smtClean="0"/>
              <a:t>اتخذها </a:t>
            </a:r>
            <a:r>
              <a:rPr lang="ar-TN" dirty="0" smtClean="0"/>
              <a:t>الرئيس الأمريكي السابق"</a:t>
            </a:r>
            <a:r>
              <a:rPr lang="fr-FR" dirty="0"/>
              <a:t>OBAMA</a:t>
            </a:r>
            <a:r>
              <a:rPr lang="ar-TN" dirty="0" smtClean="0"/>
              <a:t>" سنة</a:t>
            </a:r>
            <a:r>
              <a:rPr lang="fr-FR" dirty="0" smtClean="0"/>
              <a:t> 2009 </a:t>
            </a:r>
            <a:r>
              <a:rPr lang="ar-TN" dirty="0" smtClean="0"/>
              <a:t>اثر توقيع</a:t>
            </a:r>
            <a:r>
              <a:rPr lang="fr-FR" dirty="0" smtClean="0"/>
              <a:t> مذكرة </a:t>
            </a:r>
            <a:r>
              <a:rPr lang="ar-TN" dirty="0" smtClean="0"/>
              <a:t>في الغرض</a:t>
            </a:r>
            <a:endParaRPr lang="fr-FR" dirty="0"/>
          </a:p>
        </p:txBody>
      </p:sp>
      <p:sp>
        <p:nvSpPr>
          <p:cNvPr id="3" name="ZoneTexte 5"/>
          <p:cNvSpPr txBox="1">
            <a:spLocks noChangeArrowheads="1"/>
          </p:cNvSpPr>
          <p:nvPr/>
        </p:nvSpPr>
        <p:spPr bwMode="auto">
          <a:xfrm>
            <a:off x="449511" y="101736"/>
            <a:ext cx="8175625" cy="523875"/>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ar-TN" altLang="fr-FR" sz="2800" b="1" dirty="0">
                <a:solidFill>
                  <a:schemeClr val="bg1"/>
                </a:solidFill>
              </a:rPr>
              <a:t>تقديم مفهوم الحكومة </a:t>
            </a:r>
            <a:r>
              <a:rPr lang="ar-TN" altLang="fr-FR" sz="2800" b="1" dirty="0" smtClean="0">
                <a:solidFill>
                  <a:schemeClr val="bg1"/>
                </a:solidFill>
              </a:rPr>
              <a:t>المفتوحة (اول اعتماد رسمي للمفهوم)</a:t>
            </a:r>
            <a:endParaRPr lang="fr-FR" altLang="fr-FR" sz="2800" b="1" dirty="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01048"/>
            <a:ext cx="6699006" cy="480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txBox="1">
            <a:spLocks/>
          </p:cNvSpPr>
          <p:nvPr/>
        </p:nvSpPr>
        <p:spPr>
          <a:xfrm>
            <a:off x="395536" y="6378934"/>
            <a:ext cx="8229600" cy="31114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100" smtClean="0">
                <a:solidFill>
                  <a:srgbClr val="FF0000"/>
                </a:solidFill>
              </a:rPr>
              <a:t>https://www.whitehouse.gov/open/documents/open-government-directive</a:t>
            </a:r>
            <a:endParaRPr lang="fr-FR" sz="1100" dirty="0">
              <a:solidFill>
                <a:srgbClr val="FF0000"/>
              </a:solidFill>
            </a:endParaRPr>
          </a:p>
        </p:txBody>
      </p:sp>
    </p:spTree>
    <p:extLst>
      <p:ext uri="{BB962C8B-B14F-4D97-AF65-F5344CB8AC3E}">
        <p14:creationId xmlns:p14="http://schemas.microsoft.com/office/powerpoint/2010/main" val="166348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5"/>
          <p:cNvSpPr txBox="1">
            <a:spLocks noChangeArrowheads="1"/>
          </p:cNvSpPr>
          <p:nvPr/>
        </p:nvSpPr>
        <p:spPr bwMode="auto">
          <a:xfrm>
            <a:off x="395536" y="260648"/>
            <a:ext cx="8175625" cy="523875"/>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ar-TN" altLang="fr-FR" sz="2800" b="1" dirty="0">
                <a:solidFill>
                  <a:schemeClr val="bg1"/>
                </a:solidFill>
              </a:rPr>
              <a:t>تقديم مفهوم الحكومة المفتوحة (الأهداف)</a:t>
            </a:r>
            <a:endParaRPr lang="fr-FR" altLang="fr-FR" sz="2800" b="1" dirty="0">
              <a:solidFill>
                <a:schemeClr val="bg1"/>
              </a:solidFill>
            </a:endParaRPr>
          </a:p>
        </p:txBody>
      </p:sp>
      <p:graphicFrame>
        <p:nvGraphicFramePr>
          <p:cNvPr id="2" name="Diagramme 1"/>
          <p:cNvGraphicFramePr/>
          <p:nvPr>
            <p:extLst>
              <p:ext uri="{D42A27DB-BD31-4B8C-83A1-F6EECF244321}">
                <p14:modId xmlns:p14="http://schemas.microsoft.com/office/powerpoint/2010/main" val="1694185214"/>
              </p:ext>
            </p:extLst>
          </p:nvPr>
        </p:nvGraphicFramePr>
        <p:xfrm>
          <a:off x="1331640"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ZoneTexte 18"/>
          <p:cNvSpPr txBox="1"/>
          <p:nvPr/>
        </p:nvSpPr>
        <p:spPr>
          <a:xfrm>
            <a:off x="3779912" y="3284984"/>
            <a:ext cx="1296144" cy="369332"/>
          </a:xfrm>
          <a:prstGeom prst="rect">
            <a:avLst/>
          </a:prstGeom>
          <a:noFill/>
        </p:spPr>
        <p:txBody>
          <a:bodyPr wrap="square" rtlCol="0">
            <a:spAutoFit/>
          </a:bodyPr>
          <a:lstStyle/>
          <a:p>
            <a:r>
              <a:rPr lang="fr-FR" b="1" dirty="0" smtClean="0"/>
              <a:t>Open Gov</a:t>
            </a:r>
            <a:endParaRPr lang="fr-FR" b="1" dirty="0"/>
          </a:p>
        </p:txBody>
      </p:sp>
      <p:sp>
        <p:nvSpPr>
          <p:cNvPr id="22" name="Rectangle avec flèche vers le haut 21"/>
          <p:cNvSpPr/>
          <p:nvPr/>
        </p:nvSpPr>
        <p:spPr>
          <a:xfrm>
            <a:off x="2699792" y="5560010"/>
            <a:ext cx="3384376" cy="997634"/>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ZoneTexte 22"/>
          <p:cNvSpPr txBox="1"/>
          <p:nvPr/>
        </p:nvSpPr>
        <p:spPr>
          <a:xfrm>
            <a:off x="3311860" y="5911313"/>
            <a:ext cx="2304256" cy="646331"/>
          </a:xfrm>
          <a:prstGeom prst="rect">
            <a:avLst/>
          </a:prstGeom>
          <a:noFill/>
        </p:spPr>
        <p:txBody>
          <a:bodyPr wrap="square" rtlCol="0">
            <a:spAutoFit/>
          </a:bodyPr>
          <a:lstStyle/>
          <a:p>
            <a:pPr algn="ctr"/>
            <a:r>
              <a:rPr lang="ar-TN" b="1" dirty="0" smtClean="0"/>
              <a:t>ثقافة جديدة تقوم على مبدأ الانفتاح والتعاون</a:t>
            </a:r>
            <a:endParaRPr lang="fr-FR" b="1" dirty="0"/>
          </a:p>
        </p:txBody>
      </p:sp>
    </p:spTree>
    <p:extLst>
      <p:ext uri="{BB962C8B-B14F-4D97-AF65-F5344CB8AC3E}">
        <p14:creationId xmlns:p14="http://schemas.microsoft.com/office/powerpoint/2010/main" val="555786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7"/>
          <p:cNvSpPr>
            <a:spLocks noChangeArrowheads="1"/>
          </p:cNvSpPr>
          <p:nvPr/>
        </p:nvSpPr>
        <p:spPr bwMode="gray">
          <a:xfrm>
            <a:off x="457096" y="2143116"/>
            <a:ext cx="8258308" cy="1865322"/>
          </a:xfrm>
          <a:prstGeom prst="roundRect">
            <a:avLst>
              <a:gd name="adj" fmla="val 50000"/>
            </a:avLst>
          </a:prstGeom>
          <a:noFill/>
          <a:ln w="28575" algn="ctr">
            <a:solidFill>
              <a:schemeClr val="accent1">
                <a:lumMod val="40000"/>
                <a:lumOff val="60000"/>
              </a:schemeClr>
            </a:solidFill>
            <a:round/>
            <a:headEnd/>
            <a:tailEnd/>
          </a:ln>
          <a:effectLst/>
        </p:spPr>
        <p:txBody>
          <a:bodyPr wrap="none" anchor="ctr"/>
          <a:lstStyle/>
          <a:p>
            <a:pPr algn="ctr" rtl="1">
              <a:spcBef>
                <a:spcPct val="0"/>
              </a:spcBef>
            </a:pPr>
            <a:r>
              <a:rPr lang="ar-TN" altLang="fr-FR" sz="4000" b="1" dirty="0" smtClean="0">
                <a:solidFill>
                  <a:srgbClr val="336699"/>
                </a:solidFill>
                <a:latin typeface="Calibri" pitchFamily="34" charset="0"/>
              </a:rPr>
              <a:t>مبادرة </a:t>
            </a:r>
            <a:r>
              <a:rPr lang="ar-TN" sz="4000" b="1" dirty="0" smtClean="0">
                <a:solidFill>
                  <a:srgbClr val="336699"/>
                </a:solidFill>
                <a:latin typeface="Calibri" pitchFamily="34" charset="0"/>
              </a:rPr>
              <a:t>شراكة </a:t>
            </a:r>
            <a:r>
              <a:rPr lang="ar-TN" sz="4000" b="1" dirty="0">
                <a:solidFill>
                  <a:srgbClr val="336699"/>
                </a:solidFill>
                <a:latin typeface="Calibri" pitchFamily="34" charset="0"/>
              </a:rPr>
              <a:t>الحكومة </a:t>
            </a:r>
            <a:r>
              <a:rPr lang="ar-TN" sz="4000" b="1" dirty="0" smtClean="0">
                <a:solidFill>
                  <a:srgbClr val="336699"/>
                </a:solidFill>
                <a:latin typeface="Calibri" pitchFamily="34" charset="0"/>
              </a:rPr>
              <a:t>المفتوحة</a:t>
            </a:r>
          </a:p>
        </p:txBody>
      </p:sp>
      <p:sp>
        <p:nvSpPr>
          <p:cNvPr id="3" name="Espace réservé de la date 2"/>
          <p:cNvSpPr>
            <a:spLocks noGrp="1"/>
          </p:cNvSpPr>
          <p:nvPr>
            <p:ph type="dt" sz="half" idx="10"/>
          </p:nvPr>
        </p:nvSpPr>
        <p:spPr/>
        <p:txBody>
          <a:bodyPr/>
          <a:lstStyle/>
          <a:p>
            <a:fld id="{53F772F2-3FAC-41BE-888D-CE31B944CEC9}" type="datetime1">
              <a:rPr lang="fr-FR" smtClean="0"/>
              <a:pPr/>
              <a:t>25/10/2019</a:t>
            </a:fld>
            <a:endParaRPr lang="fr-FR" dirty="0"/>
          </a:p>
        </p:txBody>
      </p:sp>
      <p:sp>
        <p:nvSpPr>
          <p:cNvPr id="4" name="Espace réservé du numéro de diapositive 3"/>
          <p:cNvSpPr>
            <a:spLocks noGrp="1"/>
          </p:cNvSpPr>
          <p:nvPr>
            <p:ph type="sldNum" sz="quarter" idx="12"/>
          </p:nvPr>
        </p:nvSpPr>
        <p:spPr/>
        <p:txBody>
          <a:bodyPr/>
          <a:lstStyle/>
          <a:p>
            <a:fld id="{3B368C6D-CC80-4E1C-9321-4D2358ADCDE5}" type="slidenum">
              <a:rPr lang="fr-FR" smtClean="0"/>
              <a:pPr/>
              <a:t>8</a:t>
            </a:fld>
            <a:endParaRPr lang="fr-FR"/>
          </a:p>
        </p:txBody>
      </p:sp>
      <p:pic>
        <p:nvPicPr>
          <p:cNvPr id="5" name="Image 4" descr="logo ogp"/>
          <p:cNvPicPr/>
          <p:nvPr/>
        </p:nvPicPr>
        <p:blipFill>
          <a:blip r:embed="rId3">
            <a:extLst>
              <a:ext uri="{28A0092B-C50C-407E-A947-70E740481C1C}">
                <a14:useLocalDpi xmlns:a14="http://schemas.microsoft.com/office/drawing/2010/main" val="0"/>
              </a:ext>
            </a:extLst>
          </a:blip>
          <a:srcRect/>
          <a:stretch>
            <a:fillRect/>
          </a:stretch>
        </p:blipFill>
        <p:spPr bwMode="auto">
          <a:xfrm>
            <a:off x="429510" y="4437112"/>
            <a:ext cx="1838326" cy="1605472"/>
          </a:xfrm>
          <a:prstGeom prst="rect">
            <a:avLst/>
          </a:prstGeom>
          <a:noFill/>
          <a:ln>
            <a:noFill/>
          </a:ln>
        </p:spPr>
      </p:pic>
    </p:spTree>
    <p:extLst>
      <p:ext uri="{BB962C8B-B14F-4D97-AF65-F5344CB8AC3E}">
        <p14:creationId xmlns:p14="http://schemas.microsoft.com/office/powerpoint/2010/main" val="768161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nvPr>
        </p:nvGraphicFramePr>
        <p:xfrm>
          <a:off x="71438" y="142852"/>
          <a:ext cx="8929718" cy="549844"/>
        </p:xfrm>
        <a:graphic>
          <a:graphicData uri="http://schemas.openxmlformats.org/drawingml/2006/table">
            <a:tbl>
              <a:tblPr firstRow="1" bandRow="1"/>
              <a:tblGrid>
                <a:gridCol w="1158818">
                  <a:extLst>
                    <a:ext uri="{9D8B030D-6E8A-4147-A177-3AD203B41FA5}">
                      <a16:colId xmlns:a16="http://schemas.microsoft.com/office/drawing/2014/main" xmlns="" val="20000"/>
                    </a:ext>
                  </a:extLst>
                </a:gridCol>
                <a:gridCol w="7770900">
                  <a:extLst>
                    <a:ext uri="{9D8B030D-6E8A-4147-A177-3AD203B41FA5}">
                      <a16:colId xmlns:a16="http://schemas.microsoft.com/office/drawing/2014/main" xmlns="" val="20001"/>
                    </a:ext>
                  </a:extLst>
                </a:gridCol>
              </a:tblGrid>
              <a:tr h="549844">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lnSpc>
                          <a:spcPct val="100000"/>
                        </a:lnSpc>
                      </a:pPr>
                      <a:r>
                        <a:rPr lang="fr-FR" sz="2300" dirty="0" smtClean="0">
                          <a:solidFill>
                            <a:schemeClr val="tx1"/>
                          </a:solidFill>
                        </a:rPr>
                        <a:t> </a:t>
                      </a:r>
                      <a:endParaRPr lang="fr-FR" sz="2300" dirty="0">
                        <a:solidFill>
                          <a:schemeClr val="tx1"/>
                        </a:solidFill>
                      </a:endParaRPr>
                    </a:p>
                  </a:txBody>
                  <a:tcPr>
                    <a:lnL w="12700" cmpd="sng">
                      <a:solidFill>
                        <a:srgbClr val="9FB8CD"/>
                      </a:solidFill>
                    </a:lnL>
                    <a:lnR>
                      <a:noFill/>
                    </a:lnR>
                    <a:lnT w="12700" cmpd="sng">
                      <a:solidFill>
                        <a:srgbClr val="9FB8CD"/>
                      </a:solidFill>
                    </a:lnT>
                    <a:lnB w="12700" cmpd="sng">
                      <a:solidFill>
                        <a:srgbClr val="9FB8CD"/>
                      </a:solidFill>
                    </a:lnB>
                    <a:lnTlToBr w="12700" cmpd="sng">
                      <a:noFill/>
                      <a:prstDash val="solid"/>
                    </a:lnTlToBr>
                    <a:lnBlToTr w="12700" cmpd="sng">
                      <a:noFill/>
                      <a:prstDash val="solid"/>
                    </a:lnBlToTr>
                    <a:solidFill>
                      <a:srgbClr val="9FB8CD"/>
                    </a:solidFill>
                  </a:tcPr>
                </a:tc>
                <a:tc>
                  <a:txBody>
                    <a:bodyPr/>
                    <a:lstStyle>
                      <a:defPPr>
                        <a:defRPr lang="fr-FR"/>
                      </a:defPPr>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altLang="fr-FR"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مبادرة </a:t>
                      </a:r>
                      <a:r>
                        <a:rPr kumimoji="0" lang="ar-TN" altLang="fr-FR"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شراكة الحكومة المفتوحة</a:t>
                      </a:r>
                      <a:endParaRPr kumimoji="0" lang="fr-FR" altLang="fr-FR" sz="2800" b="1"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endParaRPr>
                    </a:p>
                  </a:txBody>
                  <a:tcPr>
                    <a:lnL>
                      <a:noFill/>
                    </a:lnL>
                    <a:lnR w="12700" cmpd="sng">
                      <a:solidFill>
                        <a:srgbClr val="9FB8CD"/>
                      </a:solidFill>
                    </a:lnR>
                    <a:lnT w="12700" cmpd="sng">
                      <a:solidFill>
                        <a:srgbClr val="9FB8CD"/>
                      </a:solidFill>
                    </a:lnT>
                    <a:lnB w="12700" cmpd="sng">
                      <a:solidFill>
                        <a:srgbClr val="9FB8CD"/>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 name="Espace réservé de la date 8"/>
          <p:cNvSpPr>
            <a:spLocks noGrp="1"/>
          </p:cNvSpPr>
          <p:nvPr>
            <p:ph type="dt" sz="half" idx="10"/>
          </p:nvPr>
        </p:nvSpPr>
        <p:spPr>
          <a:xfrm>
            <a:off x="457200" y="6356350"/>
            <a:ext cx="2133600" cy="365125"/>
          </a:xfrm>
        </p:spPr>
        <p:txBody>
          <a:bodyPr/>
          <a:lstStyle/>
          <a:p>
            <a:fld id="{9B1DCF96-1496-4BA2-894B-54AFCF6E17E2}" type="datetime1">
              <a:rPr lang="fr-FR" smtClean="0">
                <a:solidFill>
                  <a:prstClr val="black">
                    <a:tint val="75000"/>
                  </a:prstClr>
                </a:solidFill>
              </a:rPr>
              <a:pPr/>
              <a:t>25/10/2019</a:t>
            </a:fld>
            <a:endParaRPr lang="fr-FR" dirty="0">
              <a:solidFill>
                <a:prstClr val="black">
                  <a:tint val="75000"/>
                </a:prstClr>
              </a:solidFill>
            </a:endParaRPr>
          </a:p>
        </p:txBody>
      </p:sp>
      <p:sp>
        <p:nvSpPr>
          <p:cNvPr id="6" name="Espace réservé du numéro de diapositive 9"/>
          <p:cNvSpPr>
            <a:spLocks noGrp="1"/>
          </p:cNvSpPr>
          <p:nvPr>
            <p:ph type="sldNum" sz="quarter" idx="12"/>
          </p:nvPr>
        </p:nvSpPr>
        <p:spPr>
          <a:xfrm>
            <a:off x="6553200" y="6520259"/>
            <a:ext cx="2133600" cy="365125"/>
          </a:xfrm>
        </p:spPr>
        <p:txBody>
          <a:bodyPr/>
          <a:lstStyle/>
          <a:p>
            <a:fld id="{89683ABB-74D5-4EFE-9E82-89456AB8E128}" type="slidenum">
              <a:rPr lang="fr-FR" smtClean="0">
                <a:solidFill>
                  <a:prstClr val="black">
                    <a:tint val="75000"/>
                  </a:prstClr>
                </a:solidFill>
              </a:rPr>
              <a:pPr/>
              <a:t>9</a:t>
            </a:fld>
            <a:endParaRPr lang="fr-FR" dirty="0">
              <a:solidFill>
                <a:prstClr val="black">
                  <a:tint val="75000"/>
                </a:prstClr>
              </a:solidFill>
            </a:endParaRPr>
          </a:p>
        </p:txBody>
      </p:sp>
      <p:graphicFrame>
        <p:nvGraphicFramePr>
          <p:cNvPr id="10" name="Diagramme 9"/>
          <p:cNvGraphicFramePr/>
          <p:nvPr>
            <p:extLst>
              <p:ext uri="{D42A27DB-BD31-4B8C-83A1-F6EECF244321}">
                <p14:modId xmlns:p14="http://schemas.microsoft.com/office/powerpoint/2010/main" val="3279786676"/>
              </p:ext>
            </p:extLst>
          </p:nvPr>
        </p:nvGraphicFramePr>
        <p:xfrm>
          <a:off x="-630609" y="976674"/>
          <a:ext cx="1033381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79512" y="836712"/>
            <a:ext cx="1289135" cy="40011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ar-TN" sz="2000" b="1" dirty="0" err="1">
                <a:solidFill>
                  <a:srgbClr val="F79646">
                    <a:lumMod val="75000"/>
                  </a:srgbClr>
                </a:solidFill>
              </a:rPr>
              <a:t>إلتزام</a:t>
            </a:r>
            <a:r>
              <a:rPr lang="ar-TN" sz="2000" b="1" dirty="0">
                <a:solidFill>
                  <a:srgbClr val="F79646">
                    <a:lumMod val="75000"/>
                  </a:srgbClr>
                </a:solidFill>
              </a:rPr>
              <a:t> سياسي</a:t>
            </a:r>
            <a:endParaRPr lang="fr-FR" sz="2000" dirty="0">
              <a:solidFill>
                <a:srgbClr val="F79646">
                  <a:lumMod val="75000"/>
                </a:srgbClr>
              </a:solidFill>
            </a:endParaRPr>
          </a:p>
        </p:txBody>
      </p:sp>
      <p:sp>
        <p:nvSpPr>
          <p:cNvPr id="3" name="Rectangle 2"/>
          <p:cNvSpPr/>
          <p:nvPr/>
        </p:nvSpPr>
        <p:spPr>
          <a:xfrm>
            <a:off x="179512" y="2262607"/>
            <a:ext cx="1140056" cy="40011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ar-TN" sz="2000" b="1" dirty="0">
                <a:solidFill>
                  <a:srgbClr val="F79646">
                    <a:lumMod val="75000"/>
                  </a:srgbClr>
                </a:solidFill>
              </a:rPr>
              <a:t>تطور سريع</a:t>
            </a:r>
            <a:endParaRPr lang="fr-FR" sz="2000" b="1" dirty="0">
              <a:solidFill>
                <a:srgbClr val="F79646">
                  <a:lumMod val="75000"/>
                </a:srgbClr>
              </a:solidFill>
            </a:endParaRPr>
          </a:p>
        </p:txBody>
      </p:sp>
      <p:sp>
        <p:nvSpPr>
          <p:cNvPr id="7" name="Rectangle 6"/>
          <p:cNvSpPr/>
          <p:nvPr/>
        </p:nvSpPr>
        <p:spPr>
          <a:xfrm>
            <a:off x="71406" y="3814708"/>
            <a:ext cx="6178438"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r" rtl="1"/>
            <a:r>
              <a:rPr lang="ar-TN" sz="2000" b="1" dirty="0">
                <a:solidFill>
                  <a:srgbClr val="F79646">
                    <a:lumMod val="75000"/>
                  </a:srgbClr>
                </a:solidFill>
              </a:rPr>
              <a:t>إصلاحات على المستوى المحلي </a:t>
            </a:r>
            <a:r>
              <a:rPr lang="ar-TN" sz="2000" b="1" dirty="0" smtClean="0">
                <a:solidFill>
                  <a:srgbClr val="F79646">
                    <a:lumMod val="75000"/>
                  </a:srgbClr>
                </a:solidFill>
              </a:rPr>
              <a:t>وتثمين للانجازات </a:t>
            </a:r>
            <a:r>
              <a:rPr lang="ar-TN" sz="2000" b="1" dirty="0">
                <a:solidFill>
                  <a:srgbClr val="F79646">
                    <a:lumMod val="75000"/>
                  </a:srgbClr>
                </a:solidFill>
              </a:rPr>
              <a:t>على الصعيد العالمي </a:t>
            </a:r>
            <a:endParaRPr lang="fr-FR" sz="2000" dirty="0">
              <a:solidFill>
                <a:srgbClr val="F79646">
                  <a:lumMod val="75000"/>
                </a:srgbClr>
              </a:solidFill>
            </a:endParaRPr>
          </a:p>
        </p:txBody>
      </p:sp>
      <p:sp>
        <p:nvSpPr>
          <p:cNvPr id="8" name="Rectangle 7"/>
          <p:cNvSpPr/>
          <p:nvPr/>
        </p:nvSpPr>
        <p:spPr>
          <a:xfrm>
            <a:off x="179512" y="5229200"/>
            <a:ext cx="2231701" cy="40011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r" rtl="1"/>
            <a:r>
              <a:rPr lang="ar-TN" sz="2000" b="1" dirty="0" smtClean="0">
                <a:solidFill>
                  <a:srgbClr val="F79646">
                    <a:lumMod val="75000"/>
                  </a:srgbClr>
                </a:solidFill>
              </a:rPr>
              <a:t>إجراءات </a:t>
            </a:r>
            <a:r>
              <a:rPr lang="ar-TN" sz="2000" b="1" dirty="0">
                <a:solidFill>
                  <a:srgbClr val="F79646">
                    <a:lumMod val="75000"/>
                  </a:srgbClr>
                </a:solidFill>
              </a:rPr>
              <a:t>عملية ومساءلة</a:t>
            </a:r>
            <a:endParaRPr lang="fr-FR" sz="2000" dirty="0">
              <a:solidFill>
                <a:srgbClr val="F79646">
                  <a:lumMod val="75000"/>
                </a:srgbClr>
              </a:solidFill>
            </a:endParaRPr>
          </a:p>
        </p:txBody>
      </p:sp>
    </p:spTree>
    <p:extLst>
      <p:ext uri="{BB962C8B-B14F-4D97-AF65-F5344CB8AC3E}">
        <p14:creationId xmlns:p14="http://schemas.microsoft.com/office/powerpoint/2010/main" val="1185206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2492</Words>
  <Application>Microsoft Office PowerPoint</Application>
  <PresentationFormat>Affichage à l'écran (4:3)</PresentationFormat>
  <Paragraphs>385</Paragraphs>
  <Slides>42</Slides>
  <Notes>10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Chiraz Ben Taher</dc:creator>
  <cp:lastModifiedBy>saoussan moalla</cp:lastModifiedBy>
  <cp:revision>402</cp:revision>
  <dcterms:created xsi:type="dcterms:W3CDTF">2016-10-26T10:12:19Z</dcterms:created>
  <dcterms:modified xsi:type="dcterms:W3CDTF">2019-10-25T15:38:44Z</dcterms:modified>
</cp:coreProperties>
</file>