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media/image11.jpg" ContentType="image/jpeg"/>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26.jpg" ContentType="image/jpeg"/>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media/image34.jpg" ContentType="image/jpeg"/>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2"/>
  </p:notesMasterIdLst>
  <p:handoutMasterIdLst>
    <p:handoutMasterId r:id="rId133"/>
  </p:handoutMasterIdLst>
  <p:sldIdLst>
    <p:sldId id="364" r:id="rId2"/>
    <p:sldId id="365" r:id="rId3"/>
    <p:sldId id="476" r:id="rId4"/>
    <p:sldId id="507" r:id="rId5"/>
    <p:sldId id="475" r:id="rId6"/>
    <p:sldId id="367" r:id="rId7"/>
    <p:sldId id="374" r:id="rId8"/>
    <p:sldId id="375" r:id="rId9"/>
    <p:sldId id="376" r:id="rId10"/>
    <p:sldId id="377" r:id="rId11"/>
    <p:sldId id="378" r:id="rId12"/>
    <p:sldId id="488" r:id="rId13"/>
    <p:sldId id="381" r:id="rId14"/>
    <p:sldId id="379" r:id="rId15"/>
    <p:sldId id="380" r:id="rId16"/>
    <p:sldId id="382" r:id="rId17"/>
    <p:sldId id="383" r:id="rId18"/>
    <p:sldId id="384" r:id="rId19"/>
    <p:sldId id="385" r:id="rId20"/>
    <p:sldId id="387" r:id="rId21"/>
    <p:sldId id="401" r:id="rId22"/>
    <p:sldId id="398" r:id="rId23"/>
    <p:sldId id="399" r:id="rId24"/>
    <p:sldId id="402" r:id="rId25"/>
    <p:sldId id="423" r:id="rId26"/>
    <p:sldId id="505" r:id="rId27"/>
    <p:sldId id="506" r:id="rId28"/>
    <p:sldId id="424" r:id="rId29"/>
    <p:sldId id="400" r:id="rId30"/>
    <p:sldId id="425" r:id="rId31"/>
    <p:sldId id="426" r:id="rId32"/>
    <p:sldId id="427" r:id="rId33"/>
    <p:sldId id="428" r:id="rId34"/>
    <p:sldId id="429" r:id="rId35"/>
    <p:sldId id="430" r:id="rId36"/>
    <p:sldId id="431" r:id="rId37"/>
    <p:sldId id="490" r:id="rId38"/>
    <p:sldId id="489" r:id="rId39"/>
    <p:sldId id="491" r:id="rId40"/>
    <p:sldId id="432" r:id="rId41"/>
    <p:sldId id="433" r:id="rId42"/>
    <p:sldId id="485" r:id="rId43"/>
    <p:sldId id="493" r:id="rId44"/>
    <p:sldId id="492" r:id="rId45"/>
    <p:sldId id="486" r:id="rId46"/>
    <p:sldId id="487" r:id="rId47"/>
    <p:sldId id="494" r:id="rId48"/>
    <p:sldId id="483" r:id="rId49"/>
    <p:sldId id="495" r:id="rId50"/>
    <p:sldId id="472" r:id="rId51"/>
    <p:sldId id="371" r:id="rId52"/>
    <p:sldId id="366" r:id="rId53"/>
    <p:sldId id="436" r:id="rId54"/>
    <p:sldId id="437" r:id="rId55"/>
    <p:sldId id="438" r:id="rId56"/>
    <p:sldId id="439" r:id="rId57"/>
    <p:sldId id="478" r:id="rId58"/>
    <p:sldId id="434" r:id="rId59"/>
    <p:sldId id="443" r:id="rId60"/>
    <p:sldId id="445" r:id="rId61"/>
    <p:sldId id="444" r:id="rId62"/>
    <p:sldId id="446" r:id="rId63"/>
    <p:sldId id="447" r:id="rId64"/>
    <p:sldId id="448" r:id="rId65"/>
    <p:sldId id="440" r:id="rId66"/>
    <p:sldId id="441" r:id="rId67"/>
    <p:sldId id="442" r:id="rId68"/>
    <p:sldId id="449" r:id="rId69"/>
    <p:sldId id="484" r:id="rId70"/>
    <p:sldId id="496" r:id="rId71"/>
    <p:sldId id="497" r:id="rId72"/>
    <p:sldId id="473" r:id="rId73"/>
    <p:sldId id="477" r:id="rId74"/>
    <p:sldId id="372" r:id="rId75"/>
    <p:sldId id="368" r:id="rId76"/>
    <p:sldId id="450" r:id="rId77"/>
    <p:sldId id="451" r:id="rId78"/>
    <p:sldId id="452" r:id="rId79"/>
    <p:sldId id="453" r:id="rId80"/>
    <p:sldId id="454" r:id="rId81"/>
    <p:sldId id="455" r:id="rId82"/>
    <p:sldId id="456" r:id="rId83"/>
    <p:sldId id="458" r:id="rId84"/>
    <p:sldId id="459" r:id="rId85"/>
    <p:sldId id="460" r:id="rId86"/>
    <p:sldId id="461" r:id="rId87"/>
    <p:sldId id="388" r:id="rId88"/>
    <p:sldId id="390" r:id="rId89"/>
    <p:sldId id="389" r:id="rId90"/>
    <p:sldId id="391" r:id="rId91"/>
    <p:sldId id="392" r:id="rId92"/>
    <p:sldId id="393" r:id="rId93"/>
    <p:sldId id="394" r:id="rId94"/>
    <p:sldId id="395" r:id="rId95"/>
    <p:sldId id="396" r:id="rId96"/>
    <p:sldId id="397" r:id="rId97"/>
    <p:sldId id="462" r:id="rId98"/>
    <p:sldId id="435" r:id="rId99"/>
    <p:sldId id="463" r:id="rId100"/>
    <p:sldId id="464" r:id="rId101"/>
    <p:sldId id="465" r:id="rId102"/>
    <p:sldId id="466" r:id="rId103"/>
    <p:sldId id="467" r:id="rId104"/>
    <p:sldId id="468" r:id="rId105"/>
    <p:sldId id="469" r:id="rId106"/>
    <p:sldId id="470" r:id="rId107"/>
    <p:sldId id="474" r:id="rId108"/>
    <p:sldId id="373" r:id="rId109"/>
    <p:sldId id="369" r:id="rId110"/>
    <p:sldId id="499" r:id="rId111"/>
    <p:sldId id="500" r:id="rId112"/>
    <p:sldId id="501" r:id="rId113"/>
    <p:sldId id="498" r:id="rId114"/>
    <p:sldId id="503" r:id="rId115"/>
    <p:sldId id="504" r:id="rId116"/>
    <p:sldId id="502" r:id="rId117"/>
    <p:sldId id="479" r:id="rId118"/>
    <p:sldId id="480" r:id="rId119"/>
    <p:sldId id="518" r:id="rId120"/>
    <p:sldId id="508" r:id="rId121"/>
    <p:sldId id="513" r:id="rId122"/>
    <p:sldId id="509" r:id="rId123"/>
    <p:sldId id="514" r:id="rId124"/>
    <p:sldId id="510" r:id="rId125"/>
    <p:sldId id="515" r:id="rId126"/>
    <p:sldId id="511" r:id="rId127"/>
    <p:sldId id="516" r:id="rId128"/>
    <p:sldId id="512" r:id="rId129"/>
    <p:sldId id="517" r:id="rId130"/>
    <p:sldId id="481" r:id="rId131"/>
  </p:sldIdLst>
  <p:sldSz cx="9144000" cy="6858000" type="screen4x3"/>
  <p:notesSz cx="6761163" cy="9942513"/>
  <p:defaultTextStyle>
    <a:defPPr>
      <a:defRPr lang="fr-FR"/>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521415D9-36F7-43E2-AB2F-B90AF26B5E84}">
      <p14:sectionLst xmlns:p14="http://schemas.microsoft.com/office/powerpoint/2010/main">
        <p14:section name="Introduction" id="{154129EE-BEF4-4B8F-9A12-DC7E9E1538DA}">
          <p14:sldIdLst>
            <p14:sldId id="364"/>
            <p14:sldId id="365"/>
            <p14:sldId id="476"/>
            <p14:sldId id="507"/>
          </p14:sldIdLst>
        </p14:section>
        <p14:section name="Session 1: A la découverte des données ouvertes" id="{E1B00F4D-30D9-44AE-BBC5-4C77A7C6AD0B}">
          <p14:sldIdLst>
            <p14:sldId id="475"/>
            <p14:sldId id="367"/>
            <p14:sldId id="374"/>
            <p14:sldId id="375"/>
            <p14:sldId id="376"/>
            <p14:sldId id="377"/>
            <p14:sldId id="378"/>
            <p14:sldId id="488"/>
            <p14:sldId id="381"/>
            <p14:sldId id="379"/>
            <p14:sldId id="380"/>
            <p14:sldId id="382"/>
            <p14:sldId id="383"/>
            <p14:sldId id="384"/>
            <p14:sldId id="385"/>
            <p14:sldId id="387"/>
            <p14:sldId id="401"/>
            <p14:sldId id="398"/>
            <p14:sldId id="399"/>
            <p14:sldId id="402"/>
            <p14:sldId id="423"/>
            <p14:sldId id="505"/>
            <p14:sldId id="506"/>
            <p14:sldId id="424"/>
            <p14:sldId id="400"/>
            <p14:sldId id="425"/>
            <p14:sldId id="426"/>
            <p14:sldId id="427"/>
            <p14:sldId id="428"/>
            <p14:sldId id="429"/>
            <p14:sldId id="430"/>
            <p14:sldId id="431"/>
            <p14:sldId id="490"/>
            <p14:sldId id="489"/>
            <p14:sldId id="491"/>
            <p14:sldId id="432"/>
            <p14:sldId id="433"/>
            <p14:sldId id="485"/>
            <p14:sldId id="493"/>
            <p14:sldId id="492"/>
            <p14:sldId id="486"/>
            <p14:sldId id="487"/>
            <p14:sldId id="494"/>
            <p14:sldId id="483"/>
            <p14:sldId id="495"/>
            <p14:sldId id="472"/>
          </p14:sldIdLst>
        </p14:section>
        <p14:section name="Session 2: Données et métadonnées" id="{83E6F74A-74DE-482A-8FB8-3FDBE4205B7E}">
          <p14:sldIdLst>
            <p14:sldId id="371"/>
            <p14:sldId id="366"/>
            <p14:sldId id="436"/>
            <p14:sldId id="437"/>
            <p14:sldId id="438"/>
            <p14:sldId id="439"/>
            <p14:sldId id="478"/>
            <p14:sldId id="434"/>
            <p14:sldId id="443"/>
            <p14:sldId id="445"/>
            <p14:sldId id="444"/>
            <p14:sldId id="446"/>
            <p14:sldId id="447"/>
            <p14:sldId id="448"/>
            <p14:sldId id="440"/>
            <p14:sldId id="441"/>
            <p14:sldId id="442"/>
            <p14:sldId id="449"/>
            <p14:sldId id="484"/>
            <p14:sldId id="496"/>
            <p14:sldId id="497"/>
            <p14:sldId id="473"/>
            <p14:sldId id="477"/>
          </p14:sldIdLst>
        </p14:section>
        <p14:section name="Session 3: Les étapes de la publication" id="{6D6FBD94-BF64-4B94-AB86-41A730AD26B9}">
          <p14:sldIdLst>
            <p14:sldId id="372"/>
            <p14:sldId id="368"/>
            <p14:sldId id="450"/>
            <p14:sldId id="451"/>
            <p14:sldId id="452"/>
            <p14:sldId id="453"/>
            <p14:sldId id="454"/>
            <p14:sldId id="455"/>
            <p14:sldId id="456"/>
            <p14:sldId id="458"/>
            <p14:sldId id="459"/>
            <p14:sldId id="460"/>
            <p14:sldId id="461"/>
            <p14:sldId id="388"/>
            <p14:sldId id="390"/>
            <p14:sldId id="389"/>
            <p14:sldId id="391"/>
            <p14:sldId id="392"/>
            <p14:sldId id="393"/>
            <p14:sldId id="394"/>
            <p14:sldId id="395"/>
            <p14:sldId id="396"/>
            <p14:sldId id="397"/>
            <p14:sldId id="462"/>
            <p14:sldId id="435"/>
            <p14:sldId id="463"/>
            <p14:sldId id="464"/>
            <p14:sldId id="465"/>
            <p14:sldId id="466"/>
            <p14:sldId id="467"/>
            <p14:sldId id="468"/>
            <p14:sldId id="469"/>
            <p14:sldId id="470"/>
            <p14:sldId id="474"/>
          </p14:sldIdLst>
        </p14:section>
        <p14:section name="Session 4: Exploiter les données ouvertes" id="{7D3B7E5A-2494-4894-8B34-6300E4B29C09}">
          <p14:sldIdLst>
            <p14:sldId id="373"/>
            <p14:sldId id="369"/>
            <p14:sldId id="499"/>
            <p14:sldId id="500"/>
            <p14:sldId id="501"/>
            <p14:sldId id="498"/>
            <p14:sldId id="503"/>
            <p14:sldId id="504"/>
            <p14:sldId id="502"/>
            <p14:sldId id="479"/>
          </p14:sldIdLst>
        </p14:section>
        <p14:section name="Conclusion" id="{1D960D1C-6A06-409B-B2DC-69983B69A20F}">
          <p14:sldIdLst>
            <p14:sldId id="480"/>
            <p14:sldId id="518"/>
            <p14:sldId id="508"/>
            <p14:sldId id="513"/>
            <p14:sldId id="509"/>
            <p14:sldId id="514"/>
            <p14:sldId id="510"/>
            <p14:sldId id="515"/>
            <p14:sldId id="511"/>
            <p14:sldId id="516"/>
            <p14:sldId id="512"/>
            <p14:sldId id="517"/>
            <p14:sldId id="48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2">
          <p15:clr>
            <a:srgbClr val="A4A3A4"/>
          </p15:clr>
        </p15:guide>
        <p15:guide id="2" pos="213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brahim El ghandour" initials="IEg" lastIdx="1" clrIdx="0">
    <p:extLst>
      <p:ext uri="{19B8F6BF-5375-455C-9EA6-DF929625EA0E}">
        <p15:presenceInfo xmlns:p15="http://schemas.microsoft.com/office/powerpoint/2012/main" userId="S-1-5-21-88094858-919529-1617787245-4698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browse showScrollbar="0"/>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AA6EC"/>
    <a:srgbClr val="005D92"/>
    <a:srgbClr val="FFC100"/>
    <a:srgbClr val="50D450"/>
    <a:srgbClr val="29A428"/>
    <a:srgbClr val="1F547E"/>
    <a:srgbClr val="1F497D"/>
    <a:srgbClr val="B7A797"/>
    <a:srgbClr val="B1BCA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Style léger 2 - Accentuation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93D81CF-94F2-401A-BA57-92F5A7B2D0C5}" styleName="Style moyen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01" autoAdjust="0"/>
    <p:restoredTop sz="83251" autoAdjust="0"/>
  </p:normalViewPr>
  <p:slideViewPr>
    <p:cSldViewPr snapToGrid="0">
      <p:cViewPr varScale="1">
        <p:scale>
          <a:sx n="76" d="100"/>
          <a:sy n="76" d="100"/>
        </p:scale>
        <p:origin x="822" y="5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49" d="100"/>
          <a:sy n="49" d="100"/>
        </p:scale>
        <p:origin x="-1884" y="-102"/>
      </p:cViewPr>
      <p:guideLst>
        <p:guide orient="horz" pos="3132"/>
        <p:guide pos="213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handoutMaster" Target="handoutMasters/handoutMaster1.xml"/><Relationship Id="rId138"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commentAuthors" Target="commentAuthors.xml"/><Relationship Id="rId139"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notesMaster" Target="notesMasters/notesMaster1.xml"/><Relationship Id="rId14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çois Daoust" userId="41ae045e9ba3e15f" providerId="LiveId" clId="{3D0E9F27-78BF-43E8-9542-C22196780A04}"/>
    <pc:docChg chg="undo redo custSel addSld delSld modSld sldOrd">
      <pc:chgData name="François Daoust" userId="41ae045e9ba3e15f" providerId="LiveId" clId="{3D0E9F27-78BF-43E8-9542-C22196780A04}" dt="2017-11-20T22:00:03.714" v="13784" actId="20577"/>
      <pc:docMkLst>
        <pc:docMk/>
      </pc:docMkLst>
      <pc:sldChg chg="modSp add del">
        <pc:chgData name="François Daoust" userId="41ae045e9ba3e15f" providerId="LiveId" clId="{3D0E9F27-78BF-43E8-9542-C22196780A04}" dt="2017-11-19T16:17:03.651" v="1122" actId="2696"/>
        <pc:sldMkLst>
          <pc:docMk/>
          <pc:sldMk cId="4263076792" sldId="350"/>
        </pc:sldMkLst>
        <pc:spChg chg="mod">
          <ac:chgData name="François Daoust" userId="41ae045e9ba3e15f" providerId="LiveId" clId="{3D0E9F27-78BF-43E8-9542-C22196780A04}" dt="2017-11-19T15:11:12.303" v="861" actId="20577"/>
          <ac:spMkLst>
            <pc:docMk/>
            <pc:sldMk cId="4263076792" sldId="350"/>
            <ac:spMk id="2" creationId="{00000000-0000-0000-0000-000000000000}"/>
          </ac:spMkLst>
        </pc:spChg>
        <pc:spChg chg="mod">
          <ac:chgData name="François Daoust" userId="41ae045e9ba3e15f" providerId="LiveId" clId="{3D0E9F27-78BF-43E8-9542-C22196780A04}" dt="2017-11-19T15:10:13.705" v="801" actId="20577"/>
          <ac:spMkLst>
            <pc:docMk/>
            <pc:sldMk cId="4263076792" sldId="350"/>
            <ac:spMk id="4" creationId="{00000000-0000-0000-0000-000000000000}"/>
          </ac:spMkLst>
        </pc:spChg>
      </pc:sldChg>
      <pc:sldChg chg="modSp">
        <pc:chgData name="François Daoust" userId="41ae045e9ba3e15f" providerId="LiveId" clId="{3D0E9F27-78BF-43E8-9542-C22196780A04}" dt="2017-11-20T10:19:51.512" v="6030" actId="6549"/>
        <pc:sldMkLst>
          <pc:docMk/>
          <pc:sldMk cId="4251714280" sldId="364"/>
        </pc:sldMkLst>
        <pc:spChg chg="mod">
          <ac:chgData name="François Daoust" userId="41ae045e9ba3e15f" providerId="LiveId" clId="{3D0E9F27-78BF-43E8-9542-C22196780A04}" dt="2017-11-19T13:56:42.555" v="27" actId="122"/>
          <ac:spMkLst>
            <pc:docMk/>
            <pc:sldMk cId="4251714280" sldId="364"/>
            <ac:spMk id="3" creationId="{00000000-0000-0000-0000-000000000000}"/>
          </ac:spMkLst>
        </pc:spChg>
        <pc:spChg chg="mod">
          <ac:chgData name="François Daoust" userId="41ae045e9ba3e15f" providerId="LiveId" clId="{3D0E9F27-78BF-43E8-9542-C22196780A04}" dt="2017-11-20T10:19:51.512" v="6030" actId="6549"/>
          <ac:spMkLst>
            <pc:docMk/>
            <pc:sldMk cId="4251714280" sldId="364"/>
            <ac:spMk id="4" creationId="{00000000-0000-0000-0000-000000000000}"/>
          </ac:spMkLst>
        </pc:spChg>
      </pc:sldChg>
      <pc:sldChg chg="modSp add ord">
        <pc:chgData name="François Daoust" userId="41ae045e9ba3e15f" providerId="LiveId" clId="{3D0E9F27-78BF-43E8-9542-C22196780A04}" dt="2017-11-20T21:03:28.910" v="13224" actId="20577"/>
        <pc:sldMkLst>
          <pc:docMk/>
          <pc:sldMk cId="2461837687" sldId="365"/>
        </pc:sldMkLst>
        <pc:spChg chg="mod">
          <ac:chgData name="François Daoust" userId="41ae045e9ba3e15f" providerId="LiveId" clId="{3D0E9F27-78BF-43E8-9542-C22196780A04}" dt="2017-11-20T21:03:28.910" v="13224" actId="20577"/>
          <ac:spMkLst>
            <pc:docMk/>
            <pc:sldMk cId="2461837687" sldId="365"/>
            <ac:spMk id="4" creationId="{00000000-0000-0000-0000-000000000000}"/>
          </ac:spMkLst>
        </pc:spChg>
      </pc:sldChg>
      <pc:sldChg chg="addSp modSp add ord">
        <pc:chgData name="François Daoust" userId="41ae045e9ba3e15f" providerId="LiveId" clId="{3D0E9F27-78BF-43E8-9542-C22196780A04}" dt="2017-11-20T21:02:27.900" v="13162" actId="20577"/>
        <pc:sldMkLst>
          <pc:docMk/>
          <pc:sldMk cId="341865930" sldId="366"/>
        </pc:sldMkLst>
        <pc:spChg chg="mod">
          <ac:chgData name="François Daoust" userId="41ae045e9ba3e15f" providerId="LiveId" clId="{3D0E9F27-78BF-43E8-9542-C22196780A04}" dt="2017-11-20T21:02:27.900" v="13162" actId="20577"/>
          <ac:spMkLst>
            <pc:docMk/>
            <pc:sldMk cId="341865930" sldId="366"/>
            <ac:spMk id="2" creationId="{1E730D4E-BA1E-4757-AEDD-94B324B7C906}"/>
          </ac:spMkLst>
        </pc:spChg>
        <pc:spChg chg="add mod">
          <ac:chgData name="François Daoust" userId="41ae045e9ba3e15f" providerId="LiveId" clId="{3D0E9F27-78BF-43E8-9542-C22196780A04}" dt="2017-11-19T17:13:13.142" v="3446" actId="20577"/>
          <ac:spMkLst>
            <pc:docMk/>
            <pc:sldMk cId="341865930" sldId="366"/>
            <ac:spMk id="3" creationId="{E63B23D1-672D-4054-BB04-F41D521576EE}"/>
          </ac:spMkLst>
        </pc:spChg>
      </pc:sldChg>
      <pc:sldChg chg="addSp delSp modSp add ord">
        <pc:chgData name="François Daoust" userId="41ae045e9ba3e15f" providerId="LiveId" clId="{3D0E9F27-78BF-43E8-9542-C22196780A04}" dt="2017-11-20T11:20:56.763" v="8633" actId="20577"/>
        <pc:sldMkLst>
          <pc:docMk/>
          <pc:sldMk cId="2458505613" sldId="367"/>
        </pc:sldMkLst>
        <pc:spChg chg="mod">
          <ac:chgData name="François Daoust" userId="41ae045e9ba3e15f" providerId="LiveId" clId="{3D0E9F27-78BF-43E8-9542-C22196780A04}" dt="2017-11-19T15:11:32.909" v="910" actId="20577"/>
          <ac:spMkLst>
            <pc:docMk/>
            <pc:sldMk cId="2458505613" sldId="367"/>
            <ac:spMk id="2" creationId="{5A4583ED-7106-41BC-8750-C5E4008A0AA7}"/>
          </ac:spMkLst>
        </pc:spChg>
        <pc:spChg chg="add del mod">
          <ac:chgData name="François Daoust" userId="41ae045e9ba3e15f" providerId="LiveId" clId="{3D0E9F27-78BF-43E8-9542-C22196780A04}" dt="2017-11-19T15:12:08.326" v="927" actId="767"/>
          <ac:spMkLst>
            <pc:docMk/>
            <pc:sldMk cId="2458505613" sldId="367"/>
            <ac:spMk id="3" creationId="{92BB13A3-B6AF-4680-A1CE-9A655294369A}"/>
          </ac:spMkLst>
        </pc:spChg>
        <pc:spChg chg="add del mod">
          <ac:chgData name="François Daoust" userId="41ae045e9ba3e15f" providerId="LiveId" clId="{3D0E9F27-78BF-43E8-9542-C22196780A04}" dt="2017-11-19T16:10:14.031" v="937" actId="20577"/>
          <ac:spMkLst>
            <pc:docMk/>
            <pc:sldMk cId="2458505613" sldId="367"/>
            <ac:spMk id="4" creationId="{9F8E2303-A601-41F4-88D3-6B0230CB6510}"/>
          </ac:spMkLst>
        </pc:spChg>
        <pc:spChg chg="add del mod">
          <ac:chgData name="François Daoust" userId="41ae045e9ba3e15f" providerId="LiveId" clId="{3D0E9F27-78BF-43E8-9542-C22196780A04}" dt="2017-11-19T16:25:13.817" v="1436" actId="478"/>
          <ac:spMkLst>
            <pc:docMk/>
            <pc:sldMk cId="2458505613" sldId="367"/>
            <ac:spMk id="5" creationId="{693C2AF1-DA35-45BA-80C9-308BBFDA1EF2}"/>
          </ac:spMkLst>
        </pc:spChg>
        <pc:spChg chg="add del">
          <ac:chgData name="François Daoust" userId="41ae045e9ba3e15f" providerId="LiveId" clId="{3D0E9F27-78BF-43E8-9542-C22196780A04}" dt="2017-11-19T16:25:04.543" v="1433" actId="20577"/>
          <ac:spMkLst>
            <pc:docMk/>
            <pc:sldMk cId="2458505613" sldId="367"/>
            <ac:spMk id="6" creationId="{0C232BEA-8ABC-4DD6-9691-BCEB76D9D430}"/>
          </ac:spMkLst>
        </pc:spChg>
        <pc:spChg chg="add mod">
          <ac:chgData name="François Daoust" userId="41ae045e9ba3e15f" providerId="LiveId" clId="{3D0E9F27-78BF-43E8-9542-C22196780A04}" dt="2017-11-20T11:20:56.763" v="8633" actId="20577"/>
          <ac:spMkLst>
            <pc:docMk/>
            <pc:sldMk cId="2458505613" sldId="367"/>
            <ac:spMk id="7" creationId="{2A1A28DF-896A-46AF-A459-525D4E6154C9}"/>
          </ac:spMkLst>
        </pc:spChg>
      </pc:sldChg>
      <pc:sldChg chg="modSp add">
        <pc:chgData name="François Daoust" userId="41ae045e9ba3e15f" providerId="LiveId" clId="{3D0E9F27-78BF-43E8-9542-C22196780A04}" dt="2017-11-20T21:03:05.717" v="13194" actId="20577"/>
        <pc:sldMkLst>
          <pc:docMk/>
          <pc:sldMk cId="815606055" sldId="368"/>
        </pc:sldMkLst>
        <pc:spChg chg="mod">
          <ac:chgData name="François Daoust" userId="41ae045e9ba3e15f" providerId="LiveId" clId="{3D0E9F27-78BF-43E8-9542-C22196780A04}" dt="2017-11-20T21:03:05.717" v="13194" actId="20577"/>
          <ac:spMkLst>
            <pc:docMk/>
            <pc:sldMk cId="815606055" sldId="368"/>
            <ac:spMk id="2" creationId="{1E730D4E-BA1E-4757-AEDD-94B324B7C906}"/>
          </ac:spMkLst>
        </pc:spChg>
        <pc:spChg chg="mod">
          <ac:chgData name="François Daoust" userId="41ae045e9ba3e15f" providerId="LiveId" clId="{3D0E9F27-78BF-43E8-9542-C22196780A04}" dt="2017-11-20T09:11:38.686" v="3671" actId="20577"/>
          <ac:spMkLst>
            <pc:docMk/>
            <pc:sldMk cId="815606055" sldId="368"/>
            <ac:spMk id="3" creationId="{E63B23D1-672D-4054-BB04-F41D521576EE}"/>
          </ac:spMkLst>
        </pc:spChg>
      </pc:sldChg>
      <pc:sldChg chg="add del">
        <pc:chgData name="François Daoust" userId="41ae045e9ba3e15f" providerId="LiveId" clId="{3D0E9F27-78BF-43E8-9542-C22196780A04}" dt="2017-11-19T15:13:37.208" v="929" actId="20577"/>
        <pc:sldMkLst>
          <pc:docMk/>
          <pc:sldMk cId="1000017083" sldId="368"/>
        </pc:sldMkLst>
      </pc:sldChg>
      <pc:sldChg chg="add del ord">
        <pc:chgData name="François Daoust" userId="41ae045e9ba3e15f" providerId="LiveId" clId="{3D0E9F27-78BF-43E8-9542-C22196780A04}" dt="2017-11-19T16:40:11.376" v="2078" actId="2696"/>
        <pc:sldMkLst>
          <pc:docMk/>
          <pc:sldMk cId="1835302233" sldId="368"/>
        </pc:sldMkLst>
      </pc:sldChg>
      <pc:sldChg chg="add del">
        <pc:chgData name="François Daoust" userId="41ae045e9ba3e15f" providerId="LiveId" clId="{3D0E9F27-78BF-43E8-9542-C22196780A04}" dt="2017-11-19T17:01:16.470" v="2553" actId="20577"/>
        <pc:sldMkLst>
          <pc:docMk/>
          <pc:sldMk cId="2668274008" sldId="368"/>
        </pc:sldMkLst>
      </pc:sldChg>
      <pc:sldChg chg="modSp add">
        <pc:chgData name="François Daoust" userId="41ae045e9ba3e15f" providerId="LiveId" clId="{3D0E9F27-78BF-43E8-9542-C22196780A04}" dt="2017-11-20T09:12:08.930" v="3706" actId="113"/>
        <pc:sldMkLst>
          <pc:docMk/>
          <pc:sldMk cId="867680198" sldId="369"/>
        </pc:sldMkLst>
        <pc:spChg chg="mod">
          <ac:chgData name="François Daoust" userId="41ae045e9ba3e15f" providerId="LiveId" clId="{3D0E9F27-78BF-43E8-9542-C22196780A04}" dt="2017-11-19T17:09:33.418" v="3198" actId="20577"/>
          <ac:spMkLst>
            <pc:docMk/>
            <pc:sldMk cId="867680198" sldId="369"/>
            <ac:spMk id="2" creationId="{1E730D4E-BA1E-4757-AEDD-94B324B7C906}"/>
          </ac:spMkLst>
        </pc:spChg>
        <pc:spChg chg="mod">
          <ac:chgData name="François Daoust" userId="41ae045e9ba3e15f" providerId="LiveId" clId="{3D0E9F27-78BF-43E8-9542-C22196780A04}" dt="2017-11-20T09:12:08.930" v="3706" actId="113"/>
          <ac:spMkLst>
            <pc:docMk/>
            <pc:sldMk cId="867680198" sldId="369"/>
            <ac:spMk id="3" creationId="{E63B23D1-672D-4054-BB04-F41D521576EE}"/>
          </ac:spMkLst>
        </pc:spChg>
      </pc:sldChg>
      <pc:sldChg chg="modSp add ord">
        <pc:chgData name="François Daoust" userId="41ae045e9ba3e15f" providerId="LiveId" clId="{3D0E9F27-78BF-43E8-9542-C22196780A04}" dt="2017-11-20T09:10:23.040" v="3544" actId="20577"/>
        <pc:sldMkLst>
          <pc:docMk/>
          <pc:sldMk cId="31169463" sldId="370"/>
        </pc:sldMkLst>
        <pc:spChg chg="mod">
          <ac:chgData name="François Daoust" userId="41ae045e9ba3e15f" providerId="LiveId" clId="{3D0E9F27-78BF-43E8-9542-C22196780A04}" dt="2017-11-20T09:10:14.992" v="3543" actId="12789"/>
          <ac:spMkLst>
            <pc:docMk/>
            <pc:sldMk cId="31169463" sldId="370"/>
            <ac:spMk id="2" creationId="{CCF931D1-FA5A-46FD-A212-B3BC295130ED}"/>
          </ac:spMkLst>
        </pc:spChg>
      </pc:sldChg>
      <pc:sldChg chg="modSp add ord">
        <pc:chgData name="François Daoust" userId="41ae045e9ba3e15f" providerId="LiveId" clId="{3D0E9F27-78BF-43E8-9542-C22196780A04}" dt="2017-11-20T21:02:24.859" v="13160" actId="20577"/>
        <pc:sldMkLst>
          <pc:docMk/>
          <pc:sldMk cId="1600861024" sldId="371"/>
        </pc:sldMkLst>
        <pc:spChg chg="mod">
          <ac:chgData name="François Daoust" userId="41ae045e9ba3e15f" providerId="LiveId" clId="{3D0E9F27-78BF-43E8-9542-C22196780A04}" dt="2017-11-20T21:02:24.859" v="13160" actId="20577"/>
          <ac:spMkLst>
            <pc:docMk/>
            <pc:sldMk cId="1600861024" sldId="371"/>
            <ac:spMk id="2" creationId="{CCF931D1-FA5A-46FD-A212-B3BC295130ED}"/>
          </ac:spMkLst>
        </pc:spChg>
      </pc:sldChg>
      <pc:sldChg chg="modSp add ord">
        <pc:chgData name="François Daoust" userId="41ae045e9ba3e15f" providerId="LiveId" clId="{3D0E9F27-78BF-43E8-9542-C22196780A04}" dt="2017-11-20T21:03:02.396" v="13192" actId="20577"/>
        <pc:sldMkLst>
          <pc:docMk/>
          <pc:sldMk cId="2563711741" sldId="372"/>
        </pc:sldMkLst>
        <pc:spChg chg="mod">
          <ac:chgData name="François Daoust" userId="41ae045e9ba3e15f" providerId="LiveId" clId="{3D0E9F27-78BF-43E8-9542-C22196780A04}" dt="2017-11-20T21:03:02.396" v="13192" actId="20577"/>
          <ac:spMkLst>
            <pc:docMk/>
            <pc:sldMk cId="2563711741" sldId="372"/>
            <ac:spMk id="2" creationId="{CCF931D1-FA5A-46FD-A212-B3BC295130ED}"/>
          </ac:spMkLst>
        </pc:spChg>
      </pc:sldChg>
      <pc:sldChg chg="modSp add ord">
        <pc:chgData name="François Daoust" userId="41ae045e9ba3e15f" providerId="LiveId" clId="{3D0E9F27-78BF-43E8-9542-C22196780A04}" dt="2017-11-20T09:11:57.452" v="3705" actId="20577"/>
        <pc:sldMkLst>
          <pc:docMk/>
          <pc:sldMk cId="2023172239" sldId="373"/>
        </pc:sldMkLst>
        <pc:spChg chg="mod">
          <ac:chgData name="François Daoust" userId="41ae045e9ba3e15f" providerId="LiveId" clId="{3D0E9F27-78BF-43E8-9542-C22196780A04}" dt="2017-11-20T09:11:57.452" v="3705" actId="20577"/>
          <ac:spMkLst>
            <pc:docMk/>
            <pc:sldMk cId="2023172239" sldId="373"/>
            <ac:spMk id="2" creationId="{CCF931D1-FA5A-46FD-A212-B3BC295130ED}"/>
          </ac:spMkLst>
        </pc:spChg>
      </pc:sldChg>
      <pc:sldChg chg="add del">
        <pc:chgData name="François Daoust" userId="41ae045e9ba3e15f" providerId="LiveId" clId="{3D0E9F27-78BF-43E8-9542-C22196780A04}" dt="2017-11-20T09:12:50.086" v="3708" actId="2696"/>
        <pc:sldMkLst>
          <pc:docMk/>
          <pc:sldMk cId="29543514" sldId="374"/>
        </pc:sldMkLst>
      </pc:sldChg>
      <pc:sldChg chg="modSp add">
        <pc:chgData name="François Daoust" userId="41ae045e9ba3e15f" providerId="LiveId" clId="{3D0E9F27-78BF-43E8-9542-C22196780A04}" dt="2017-11-20T09:13:39.778" v="3782" actId="14100"/>
        <pc:sldMkLst>
          <pc:docMk/>
          <pc:sldMk cId="1658836161" sldId="374"/>
        </pc:sldMkLst>
        <pc:spChg chg="mod">
          <ac:chgData name="François Daoust" userId="41ae045e9ba3e15f" providerId="LiveId" clId="{3D0E9F27-78BF-43E8-9542-C22196780A04}" dt="2017-11-20T09:13:16.097" v="3738" actId="20577"/>
          <ac:spMkLst>
            <pc:docMk/>
            <pc:sldMk cId="1658836161" sldId="374"/>
            <ac:spMk id="2" creationId="{5A4583ED-7106-41BC-8750-C5E4008A0AA7}"/>
          </ac:spMkLst>
        </pc:spChg>
        <pc:spChg chg="mod">
          <ac:chgData name="François Daoust" userId="41ae045e9ba3e15f" providerId="LiveId" clId="{3D0E9F27-78BF-43E8-9542-C22196780A04}" dt="2017-11-20T09:13:39.778" v="3782" actId="14100"/>
          <ac:spMkLst>
            <pc:docMk/>
            <pc:sldMk cId="1658836161" sldId="374"/>
            <ac:spMk id="7" creationId="{2A1A28DF-896A-46AF-A459-525D4E6154C9}"/>
          </ac:spMkLst>
        </pc:spChg>
      </pc:sldChg>
      <pc:sldChg chg="addSp modSp add">
        <pc:chgData name="François Daoust" userId="41ae045e9ba3e15f" providerId="LiveId" clId="{3D0E9F27-78BF-43E8-9542-C22196780A04}" dt="2017-11-20T10:15:04.371" v="5991" actId="20577"/>
        <pc:sldMkLst>
          <pc:docMk/>
          <pc:sldMk cId="1636348048" sldId="375"/>
        </pc:sldMkLst>
        <pc:spChg chg="mod">
          <ac:chgData name="François Daoust" userId="41ae045e9ba3e15f" providerId="LiveId" clId="{3D0E9F27-78BF-43E8-9542-C22196780A04}" dt="2017-11-20T10:15:04.371" v="5991" actId="20577"/>
          <ac:spMkLst>
            <pc:docMk/>
            <pc:sldMk cId="1636348048" sldId="375"/>
            <ac:spMk id="2" creationId="{5A4583ED-7106-41BC-8750-C5E4008A0AA7}"/>
          </ac:spMkLst>
        </pc:spChg>
        <pc:spChg chg="add mod">
          <ac:chgData name="François Daoust" userId="41ae045e9ba3e15f" providerId="LiveId" clId="{3D0E9F27-78BF-43E8-9542-C22196780A04}" dt="2017-11-20T09:28:32.855" v="4231" actId="1076"/>
          <ac:spMkLst>
            <pc:docMk/>
            <pc:sldMk cId="1636348048" sldId="375"/>
            <ac:spMk id="3" creationId="{EA150A4C-F0C8-4628-94EF-B7FF174ABD89}"/>
          </ac:spMkLst>
        </pc:spChg>
        <pc:spChg chg="mod">
          <ac:chgData name="François Daoust" userId="41ae045e9ba3e15f" providerId="LiveId" clId="{3D0E9F27-78BF-43E8-9542-C22196780A04}" dt="2017-11-20T10:02:51.079" v="5341" actId="12"/>
          <ac:spMkLst>
            <pc:docMk/>
            <pc:sldMk cId="1636348048" sldId="375"/>
            <ac:spMk id="7" creationId="{2A1A28DF-896A-46AF-A459-525D4E6154C9}"/>
          </ac:spMkLst>
        </pc:spChg>
      </pc:sldChg>
      <pc:sldChg chg="addSp delSp modSp add">
        <pc:chgData name="François Daoust" userId="41ae045e9ba3e15f" providerId="LiveId" clId="{3D0E9F27-78BF-43E8-9542-C22196780A04}" dt="2017-11-20T10:07:43.316" v="5593" actId="20577"/>
        <pc:sldMkLst>
          <pc:docMk/>
          <pc:sldMk cId="2271922881" sldId="376"/>
        </pc:sldMkLst>
        <pc:spChg chg="add del">
          <ac:chgData name="François Daoust" userId="41ae045e9ba3e15f" providerId="LiveId" clId="{3D0E9F27-78BF-43E8-9542-C22196780A04}" dt="2017-11-20T09:29:27.851" v="4248" actId="478"/>
          <ac:spMkLst>
            <pc:docMk/>
            <pc:sldMk cId="2271922881" sldId="376"/>
            <ac:spMk id="7" creationId="{2A1A28DF-896A-46AF-A459-525D4E6154C9}"/>
          </ac:spMkLst>
        </pc:spChg>
        <pc:graphicFrameChg chg="add mod">
          <ac:chgData name="François Daoust" userId="41ae045e9ba3e15f" providerId="LiveId" clId="{3D0E9F27-78BF-43E8-9542-C22196780A04}" dt="2017-11-20T10:07:43.316" v="5593" actId="20577"/>
          <ac:graphicFrameMkLst>
            <pc:docMk/>
            <pc:sldMk cId="2271922881" sldId="376"/>
            <ac:graphicFrameMk id="12" creationId="{19901033-D278-4E52-8F3F-F3794B4B8A15}"/>
          </ac:graphicFrameMkLst>
        </pc:graphicFrameChg>
        <pc:inkChg chg="add del">
          <ac:chgData name="François Daoust" userId="41ae045e9ba3e15f" providerId="LiveId" clId="{3D0E9F27-78BF-43E8-9542-C22196780A04}" dt="2017-11-20T09:29:21.183" v="4246" actId="20577"/>
          <ac:inkMkLst>
            <pc:docMk/>
            <pc:sldMk cId="2271922881" sldId="376"/>
            <ac:inkMk id="3" creationId="{9B2A7AC0-1720-450A-97EC-937E13F4F134}"/>
          </ac:inkMkLst>
        </pc:inkChg>
        <pc:inkChg chg="add del">
          <ac:chgData name="François Daoust" userId="41ae045e9ba3e15f" providerId="LiveId" clId="{3D0E9F27-78BF-43E8-9542-C22196780A04}" dt="2017-11-20T09:29:16.230" v="4245" actId="20577"/>
          <ac:inkMkLst>
            <pc:docMk/>
            <pc:sldMk cId="2271922881" sldId="376"/>
            <ac:inkMk id="4" creationId="{2C96D098-AB22-4084-A3E8-2CEA44C7E88B}"/>
          </ac:inkMkLst>
        </pc:inkChg>
        <pc:inkChg chg="add del">
          <ac:chgData name="François Daoust" userId="41ae045e9ba3e15f" providerId="LiveId" clId="{3D0E9F27-78BF-43E8-9542-C22196780A04}" dt="2017-11-20T09:29:15.961" v="4244" actId="20577"/>
          <ac:inkMkLst>
            <pc:docMk/>
            <pc:sldMk cId="2271922881" sldId="376"/>
            <ac:inkMk id="5" creationId="{02384C4A-9D99-4DC9-B8B0-BD17DA2B1D4A}"/>
          </ac:inkMkLst>
        </pc:inkChg>
        <pc:inkChg chg="add del">
          <ac:chgData name="François Daoust" userId="41ae045e9ba3e15f" providerId="LiveId" clId="{3D0E9F27-78BF-43E8-9542-C22196780A04}" dt="2017-11-20T09:29:15.602" v="4243" actId="20577"/>
          <ac:inkMkLst>
            <pc:docMk/>
            <pc:sldMk cId="2271922881" sldId="376"/>
            <ac:inkMk id="6" creationId="{2842AAB9-8211-4A9A-B343-795013B78F06}"/>
          </ac:inkMkLst>
        </pc:inkChg>
        <pc:inkChg chg="add">
          <ac:chgData name="François Daoust" userId="41ae045e9ba3e15f" providerId="LiveId" clId="{3D0E9F27-78BF-43E8-9542-C22196780A04}" dt="2017-11-20T09:29:11.865" v="4237" actId="20577"/>
          <ac:inkMkLst>
            <pc:docMk/>
            <pc:sldMk cId="2271922881" sldId="376"/>
            <ac:inkMk id="8" creationId="{019E6EE6-7E92-4CB3-A65B-7072B4DAA6AA}"/>
          </ac:inkMkLst>
        </pc:inkChg>
        <pc:inkChg chg="add del">
          <ac:chgData name="François Daoust" userId="41ae045e9ba3e15f" providerId="LiveId" clId="{3D0E9F27-78BF-43E8-9542-C22196780A04}" dt="2017-11-20T09:29:15.033" v="4242" actId="20577"/>
          <ac:inkMkLst>
            <pc:docMk/>
            <pc:sldMk cId="2271922881" sldId="376"/>
            <ac:inkMk id="9" creationId="{325F4E00-B953-47FA-A94B-6E1EB728FCDD}"/>
          </ac:inkMkLst>
        </pc:inkChg>
        <pc:inkChg chg="add del">
          <ac:chgData name="François Daoust" userId="41ae045e9ba3e15f" providerId="LiveId" clId="{3D0E9F27-78BF-43E8-9542-C22196780A04}" dt="2017-11-20T09:29:14.520" v="4241" actId="20577"/>
          <ac:inkMkLst>
            <pc:docMk/>
            <pc:sldMk cId="2271922881" sldId="376"/>
            <ac:inkMk id="10" creationId="{FFCE7CA0-155C-4983-A0C0-4936DCACDA16}"/>
          </ac:inkMkLst>
        </pc:inkChg>
        <pc:inkChg chg="add">
          <ac:chgData name="François Daoust" userId="41ae045e9ba3e15f" providerId="LiveId" clId="{3D0E9F27-78BF-43E8-9542-C22196780A04}" dt="2017-11-20T09:29:12.914" v="4240" actId="20577"/>
          <ac:inkMkLst>
            <pc:docMk/>
            <pc:sldMk cId="2271922881" sldId="376"/>
            <ac:inkMk id="11" creationId="{739D0E83-8495-4834-99E8-2D6B31ECFC57}"/>
          </ac:inkMkLst>
        </pc:inkChg>
      </pc:sldChg>
      <pc:sldChg chg="addSp delSp modSp add">
        <pc:chgData name="François Daoust" userId="41ae045e9ba3e15f" providerId="LiveId" clId="{3D0E9F27-78BF-43E8-9542-C22196780A04}" dt="2017-11-20T10:07:40.121" v="5592" actId="20577"/>
        <pc:sldMkLst>
          <pc:docMk/>
          <pc:sldMk cId="3553908430" sldId="377"/>
        </pc:sldMkLst>
        <pc:spChg chg="add mod">
          <ac:chgData name="François Daoust" userId="41ae045e9ba3e15f" providerId="LiveId" clId="{3D0E9F27-78BF-43E8-9542-C22196780A04}" dt="2017-11-20T10:01:09.072" v="5337" actId="1076"/>
          <ac:spMkLst>
            <pc:docMk/>
            <pc:sldMk cId="3553908430" sldId="377"/>
            <ac:spMk id="5" creationId="{BDB13CF7-085A-43C6-B51B-C3522E7B5940}"/>
          </ac:spMkLst>
        </pc:spChg>
        <pc:spChg chg="add mod">
          <ac:chgData name="François Daoust" userId="41ae045e9ba3e15f" providerId="LiveId" clId="{3D0E9F27-78BF-43E8-9542-C22196780A04}" dt="2017-11-20T10:01:05.075" v="5336" actId="1076"/>
          <ac:spMkLst>
            <pc:docMk/>
            <pc:sldMk cId="3553908430" sldId="377"/>
            <ac:spMk id="6" creationId="{95C5BCB0-C755-4B34-9E01-A07749FAA513}"/>
          </ac:spMkLst>
        </pc:spChg>
        <pc:spChg chg="add mod">
          <ac:chgData name="François Daoust" userId="41ae045e9ba3e15f" providerId="LiveId" clId="{3D0E9F27-78BF-43E8-9542-C22196780A04}" dt="2017-11-20T10:00:59.484" v="5335" actId="12789"/>
          <ac:spMkLst>
            <pc:docMk/>
            <pc:sldMk cId="3553908430" sldId="377"/>
            <ac:spMk id="7" creationId="{8771D1F4-E794-41B6-929E-B96352596641}"/>
          </ac:spMkLst>
        </pc:spChg>
        <pc:spChg chg="add mod">
          <ac:chgData name="François Daoust" userId="41ae045e9ba3e15f" providerId="LiveId" clId="{3D0E9F27-78BF-43E8-9542-C22196780A04}" dt="2017-11-20T10:00:59.484" v="5335" actId="12789"/>
          <ac:spMkLst>
            <pc:docMk/>
            <pc:sldMk cId="3553908430" sldId="377"/>
            <ac:spMk id="8" creationId="{C1C2EDB2-A24A-4509-8461-679F77B57792}"/>
          </ac:spMkLst>
        </pc:spChg>
        <pc:graphicFrameChg chg="add mod">
          <ac:chgData name="François Daoust" userId="41ae045e9ba3e15f" providerId="LiveId" clId="{3D0E9F27-78BF-43E8-9542-C22196780A04}" dt="2017-11-20T10:07:40.121" v="5592" actId="20577"/>
          <ac:graphicFrameMkLst>
            <pc:docMk/>
            <pc:sldMk cId="3553908430" sldId="377"/>
            <ac:graphicFrameMk id="3" creationId="{A14DF99B-C8BF-41E1-8B18-13B1305BC004}"/>
          </ac:graphicFrameMkLst>
        </pc:graphicFrameChg>
        <pc:graphicFrameChg chg="add del mod">
          <ac:chgData name="François Daoust" userId="41ae045e9ba3e15f" providerId="LiveId" clId="{3D0E9F27-78BF-43E8-9542-C22196780A04}" dt="2017-11-20T09:52:29.998" v="4740" actId="478"/>
          <ac:graphicFrameMkLst>
            <pc:docMk/>
            <pc:sldMk cId="3553908430" sldId="377"/>
            <ac:graphicFrameMk id="4" creationId="{0450792A-894F-4D98-A796-A64A095DAAAF}"/>
          </ac:graphicFrameMkLst>
        </pc:graphicFrameChg>
        <pc:graphicFrameChg chg="del">
          <ac:chgData name="François Daoust" userId="41ae045e9ba3e15f" providerId="LiveId" clId="{3D0E9F27-78BF-43E8-9542-C22196780A04}" dt="2017-11-20T09:42:37.302" v="4319" actId="478"/>
          <ac:graphicFrameMkLst>
            <pc:docMk/>
            <pc:sldMk cId="3553908430" sldId="377"/>
            <ac:graphicFrameMk id="12" creationId="{19901033-D278-4E52-8F3F-F3794B4B8A15}"/>
          </ac:graphicFrameMkLst>
        </pc:graphicFrameChg>
      </pc:sldChg>
      <pc:sldChg chg="modSp add">
        <pc:chgData name="François Daoust" userId="41ae045e9ba3e15f" providerId="LiveId" clId="{3D0E9F27-78BF-43E8-9542-C22196780A04}" dt="2017-11-20T10:13:09.302" v="5989" actId="20577"/>
        <pc:sldMkLst>
          <pc:docMk/>
          <pc:sldMk cId="1206861490" sldId="378"/>
        </pc:sldMkLst>
        <pc:spChg chg="mod">
          <ac:chgData name="François Daoust" userId="41ae045e9ba3e15f" providerId="LiveId" clId="{3D0E9F27-78BF-43E8-9542-C22196780A04}" dt="2017-11-20T10:03:07.436" v="5349" actId="20577"/>
          <ac:spMkLst>
            <pc:docMk/>
            <pc:sldMk cId="1206861490" sldId="378"/>
            <ac:spMk id="2" creationId="{5A4583ED-7106-41BC-8750-C5E4008A0AA7}"/>
          </ac:spMkLst>
        </pc:spChg>
        <pc:spChg chg="mod">
          <ac:chgData name="François Daoust" userId="41ae045e9ba3e15f" providerId="LiveId" clId="{3D0E9F27-78BF-43E8-9542-C22196780A04}" dt="2017-11-20T10:13:09.302" v="5989" actId="20577"/>
          <ac:spMkLst>
            <pc:docMk/>
            <pc:sldMk cId="1206861490" sldId="378"/>
            <ac:spMk id="7" creationId="{2A1A28DF-896A-46AF-A459-525D4E6154C9}"/>
          </ac:spMkLst>
        </pc:spChg>
      </pc:sldChg>
      <pc:sldChg chg="add del">
        <pc:chgData name="François Daoust" userId="41ae045e9ba3e15f" providerId="LiveId" clId="{3D0E9F27-78BF-43E8-9542-C22196780A04}" dt="2017-11-20T10:02:42.480" v="5339" actId="20577"/>
        <pc:sldMkLst>
          <pc:docMk/>
          <pc:sldMk cId="2660623025" sldId="378"/>
        </pc:sldMkLst>
      </pc:sldChg>
      <pc:sldChg chg="modSp add ord">
        <pc:chgData name="François Daoust" userId="41ae045e9ba3e15f" providerId="LiveId" clId="{3D0E9F27-78BF-43E8-9542-C22196780A04}" dt="2017-11-20T10:21:23.122" v="6032" actId="12"/>
        <pc:sldMkLst>
          <pc:docMk/>
          <pc:sldMk cId="3995078341" sldId="379"/>
        </pc:sldMkLst>
        <pc:spChg chg="mod">
          <ac:chgData name="François Daoust" userId="41ae045e9ba3e15f" providerId="LiveId" clId="{3D0E9F27-78BF-43E8-9542-C22196780A04}" dt="2017-11-20T10:15:19.421" v="6001" actId="20577"/>
          <ac:spMkLst>
            <pc:docMk/>
            <pc:sldMk cId="3995078341" sldId="379"/>
            <ac:spMk id="2" creationId="{5A4583ED-7106-41BC-8750-C5E4008A0AA7}"/>
          </ac:spMkLst>
        </pc:spChg>
        <pc:spChg chg="mod">
          <ac:chgData name="François Daoust" userId="41ae045e9ba3e15f" providerId="LiveId" clId="{3D0E9F27-78BF-43E8-9542-C22196780A04}" dt="2017-11-20T10:21:23.122" v="6032" actId="12"/>
          <ac:spMkLst>
            <pc:docMk/>
            <pc:sldMk cId="3995078341" sldId="379"/>
            <ac:spMk id="7" creationId="{2A1A28DF-896A-46AF-A459-525D4E6154C9}"/>
          </ac:spMkLst>
        </pc:spChg>
      </pc:sldChg>
      <pc:sldChg chg="addSp modSp add">
        <pc:chgData name="François Daoust" userId="41ae045e9ba3e15f" providerId="LiveId" clId="{3D0E9F27-78BF-43E8-9542-C22196780A04}" dt="2017-11-20T10:57:18.307" v="7622" actId="20577"/>
        <pc:sldMkLst>
          <pc:docMk/>
          <pc:sldMk cId="4193414120" sldId="380"/>
        </pc:sldMkLst>
        <pc:spChg chg="add mod">
          <ac:chgData name="François Daoust" userId="41ae045e9ba3e15f" providerId="LiveId" clId="{3D0E9F27-78BF-43E8-9542-C22196780A04}" dt="2017-11-20T10:57:18.307" v="7622" actId="20577"/>
          <ac:spMkLst>
            <pc:docMk/>
            <pc:sldMk cId="4193414120" sldId="380"/>
            <ac:spMk id="4" creationId="{E5C8B7A3-57F8-43DB-9305-125C3E5420C8}"/>
          </ac:spMkLst>
        </pc:spChg>
        <pc:spChg chg="mod">
          <ac:chgData name="François Daoust" userId="41ae045e9ba3e15f" providerId="LiveId" clId="{3D0E9F27-78BF-43E8-9542-C22196780A04}" dt="2017-11-20T10:50:07.657" v="7589" actId="113"/>
          <ac:spMkLst>
            <pc:docMk/>
            <pc:sldMk cId="4193414120" sldId="380"/>
            <ac:spMk id="7" creationId="{2A1A28DF-896A-46AF-A459-525D4E6154C9}"/>
          </ac:spMkLst>
        </pc:spChg>
      </pc:sldChg>
      <pc:sldChg chg="modSp add">
        <pc:chgData name="François Daoust" userId="41ae045e9ba3e15f" providerId="LiveId" clId="{3D0E9F27-78BF-43E8-9542-C22196780A04}" dt="2017-11-20T10:31:36.366" v="6597" actId="20577"/>
        <pc:sldMkLst>
          <pc:docMk/>
          <pc:sldMk cId="4006778088" sldId="381"/>
        </pc:sldMkLst>
        <pc:spChg chg="mod">
          <ac:chgData name="François Daoust" userId="41ae045e9ba3e15f" providerId="LiveId" clId="{3D0E9F27-78BF-43E8-9542-C22196780A04}" dt="2017-11-20T10:25:53.364" v="6042" actId="20577"/>
          <ac:spMkLst>
            <pc:docMk/>
            <pc:sldMk cId="4006778088" sldId="381"/>
            <ac:spMk id="2" creationId="{5A4583ED-7106-41BC-8750-C5E4008A0AA7}"/>
          </ac:spMkLst>
        </pc:spChg>
        <pc:spChg chg="mod">
          <ac:chgData name="François Daoust" userId="41ae045e9ba3e15f" providerId="LiveId" clId="{3D0E9F27-78BF-43E8-9542-C22196780A04}" dt="2017-11-20T10:31:36.366" v="6597" actId="20577"/>
          <ac:spMkLst>
            <pc:docMk/>
            <pc:sldMk cId="4006778088" sldId="381"/>
            <ac:spMk id="7" creationId="{2A1A28DF-896A-46AF-A459-525D4E6154C9}"/>
          </ac:spMkLst>
        </pc:spChg>
      </pc:sldChg>
      <pc:sldChg chg="addSp delSp modSp add del">
        <pc:chgData name="François Daoust" userId="41ae045e9ba3e15f" providerId="LiveId" clId="{3D0E9F27-78BF-43E8-9542-C22196780A04}" dt="2017-11-20T21:26:07.677" v="13504" actId="20577"/>
        <pc:sldMkLst>
          <pc:docMk/>
          <pc:sldMk cId="895289109" sldId="382"/>
        </pc:sldMkLst>
        <pc:spChg chg="del">
          <ac:chgData name="François Daoust" userId="41ae045e9ba3e15f" providerId="LiveId" clId="{3D0E9F27-78BF-43E8-9542-C22196780A04}" dt="2017-11-20T11:14:03.965" v="8371" actId="478"/>
          <ac:spMkLst>
            <pc:docMk/>
            <pc:sldMk cId="895289109" sldId="382"/>
            <ac:spMk id="4" creationId="{E5C8B7A3-57F8-43DB-9305-125C3E5420C8}"/>
          </ac:spMkLst>
        </pc:spChg>
        <pc:spChg chg="add mod">
          <ac:chgData name="François Daoust" userId="41ae045e9ba3e15f" providerId="LiveId" clId="{3D0E9F27-78BF-43E8-9542-C22196780A04}" dt="2017-11-20T21:26:07.677" v="13504" actId="20577"/>
          <ac:spMkLst>
            <pc:docMk/>
            <pc:sldMk cId="895289109" sldId="382"/>
            <ac:spMk id="5" creationId="{C03412B8-8EF1-4559-93DA-3735B2B41C76}"/>
          </ac:spMkLst>
        </pc:spChg>
        <pc:spChg chg="del mod">
          <ac:chgData name="François Daoust" userId="41ae045e9ba3e15f" providerId="LiveId" clId="{3D0E9F27-78BF-43E8-9542-C22196780A04}" dt="2017-11-20T10:57:30.273" v="7633" actId="478"/>
          <ac:spMkLst>
            <pc:docMk/>
            <pc:sldMk cId="895289109" sldId="382"/>
            <ac:spMk id="7" creationId="{2A1A28DF-896A-46AF-A459-525D4E6154C9}"/>
          </ac:spMkLst>
        </pc:spChg>
        <pc:spChg chg="add del">
          <ac:chgData name="François Daoust" userId="41ae045e9ba3e15f" providerId="LiveId" clId="{3D0E9F27-78BF-43E8-9542-C22196780A04}" dt="2017-11-20T11:07:46.414" v="8138" actId="20577"/>
          <ac:spMkLst>
            <pc:docMk/>
            <pc:sldMk cId="895289109" sldId="382"/>
            <ac:spMk id="11" creationId="{E175E3A2-BD53-408F-B21E-2687530E134B}"/>
          </ac:spMkLst>
        </pc:spChg>
        <pc:graphicFrameChg chg="add del mod">
          <ac:chgData name="François Daoust" userId="41ae045e9ba3e15f" providerId="LiveId" clId="{3D0E9F27-78BF-43E8-9542-C22196780A04}" dt="2017-11-20T11:12:15.377" v="8189" actId="20577"/>
          <ac:graphicFrameMkLst>
            <pc:docMk/>
            <pc:sldMk cId="895289109" sldId="382"/>
            <ac:graphicFrameMk id="10" creationId="{21BB2486-9484-483A-9B16-255D669EB94A}"/>
          </ac:graphicFrameMkLst>
        </pc:graphicFrameChg>
        <pc:picChg chg="add del mod">
          <ac:chgData name="François Daoust" userId="41ae045e9ba3e15f" providerId="LiveId" clId="{3D0E9F27-78BF-43E8-9542-C22196780A04}" dt="2017-11-20T11:06:26.046" v="8128" actId="478"/>
          <ac:picMkLst>
            <pc:docMk/>
            <pc:sldMk cId="895289109" sldId="382"/>
            <ac:picMk id="6" creationId="{A8DD3E2C-276F-47FE-BEC6-C3668EB9FCFF}"/>
          </ac:picMkLst>
        </pc:picChg>
        <pc:picChg chg="add del mod">
          <ac:chgData name="François Daoust" userId="41ae045e9ba3e15f" providerId="LiveId" clId="{3D0E9F27-78BF-43E8-9542-C22196780A04}" dt="2017-11-20T11:07:03.260" v="8134" actId="478"/>
          <ac:picMkLst>
            <pc:docMk/>
            <pc:sldMk cId="895289109" sldId="382"/>
            <ac:picMk id="9" creationId="{4A81B6E2-F347-4864-B50F-763AF4AEE638}"/>
          </ac:picMkLst>
        </pc:picChg>
        <pc:picChg chg="add del mod">
          <ac:chgData name="François Daoust" userId="41ae045e9ba3e15f" providerId="LiveId" clId="{3D0E9F27-78BF-43E8-9542-C22196780A04}" dt="2017-11-20T11:07:58.854" v="8140" actId="931"/>
          <ac:picMkLst>
            <pc:docMk/>
            <pc:sldMk cId="895289109" sldId="382"/>
            <ac:picMk id="13" creationId="{D4DBCA34-4639-473C-B38F-EB7DAC137E62}"/>
          </ac:picMkLst>
        </pc:picChg>
        <pc:picChg chg="add mod">
          <ac:chgData name="François Daoust" userId="41ae045e9ba3e15f" providerId="LiveId" clId="{3D0E9F27-78BF-43E8-9542-C22196780A04}" dt="2017-11-20T11:11:24.639" v="8172" actId="1076"/>
          <ac:picMkLst>
            <pc:docMk/>
            <pc:sldMk cId="895289109" sldId="382"/>
            <ac:picMk id="15" creationId="{65C7B9CA-7DC0-4436-A7C6-ED7C8F2DABFD}"/>
          </ac:picMkLst>
        </pc:picChg>
        <pc:picChg chg="add mod">
          <ac:chgData name="François Daoust" userId="41ae045e9ba3e15f" providerId="LiveId" clId="{3D0E9F27-78BF-43E8-9542-C22196780A04}" dt="2017-11-20T11:11:16.652" v="8167" actId="1036"/>
          <ac:picMkLst>
            <pc:docMk/>
            <pc:sldMk cId="895289109" sldId="382"/>
            <ac:picMk id="17" creationId="{5DD1D860-CA3A-4331-98C3-3A8E7AFD4ECC}"/>
          </ac:picMkLst>
        </pc:picChg>
      </pc:sldChg>
      <pc:sldChg chg="addSp delSp modSp add">
        <pc:chgData name="François Daoust" userId="41ae045e9ba3e15f" providerId="LiveId" clId="{3D0E9F27-78BF-43E8-9542-C22196780A04}" dt="2017-11-20T21:26:35.226" v="13517" actId="20577"/>
        <pc:sldMkLst>
          <pc:docMk/>
          <pc:sldMk cId="3710663424" sldId="383"/>
        </pc:sldMkLst>
        <pc:spChg chg="del">
          <ac:chgData name="François Daoust" userId="41ae045e9ba3e15f" providerId="LiveId" clId="{3D0E9F27-78BF-43E8-9542-C22196780A04}" dt="2017-11-20T11:14:06.957" v="8372" actId="478"/>
          <ac:spMkLst>
            <pc:docMk/>
            <pc:sldMk cId="3710663424" sldId="383"/>
            <ac:spMk id="4" creationId="{E5C8B7A3-57F8-43DB-9305-125C3E5420C8}"/>
          </ac:spMkLst>
        </pc:spChg>
        <pc:spChg chg="mod">
          <ac:chgData name="François Daoust" userId="41ae045e9ba3e15f" providerId="LiveId" clId="{3D0E9F27-78BF-43E8-9542-C22196780A04}" dt="2017-11-20T21:26:35.226" v="13517" actId="20577"/>
          <ac:spMkLst>
            <pc:docMk/>
            <pc:sldMk cId="3710663424" sldId="383"/>
            <ac:spMk id="5" creationId="{C03412B8-8EF1-4559-93DA-3735B2B41C76}"/>
          </ac:spMkLst>
        </pc:spChg>
        <pc:graphicFrameChg chg="add mod">
          <ac:chgData name="François Daoust" userId="41ae045e9ba3e15f" providerId="LiveId" clId="{3D0E9F27-78BF-43E8-9542-C22196780A04}" dt="2017-11-20T11:17:43.044" v="8604" actId="20577"/>
          <ac:graphicFrameMkLst>
            <pc:docMk/>
            <pc:sldMk cId="3710663424" sldId="383"/>
            <ac:graphicFrameMk id="8" creationId="{633CE61B-E909-463C-A17C-F917BE807F22}"/>
          </ac:graphicFrameMkLst>
        </pc:graphicFrameChg>
        <pc:graphicFrameChg chg="del">
          <ac:chgData name="François Daoust" userId="41ae045e9ba3e15f" providerId="LiveId" clId="{3D0E9F27-78BF-43E8-9542-C22196780A04}" dt="2017-11-20T11:14:00.712" v="8370" actId="478"/>
          <ac:graphicFrameMkLst>
            <pc:docMk/>
            <pc:sldMk cId="3710663424" sldId="383"/>
            <ac:graphicFrameMk id="10" creationId="{21BB2486-9484-483A-9B16-255D669EB94A}"/>
          </ac:graphicFrameMkLst>
        </pc:graphicFrameChg>
      </pc:sldChg>
      <pc:sldChg chg="modSp add">
        <pc:chgData name="François Daoust" userId="41ae045e9ba3e15f" providerId="LiveId" clId="{3D0E9F27-78BF-43E8-9542-C22196780A04}" dt="2017-11-20T11:22:24.652" v="8763" actId="20577"/>
        <pc:sldMkLst>
          <pc:docMk/>
          <pc:sldMk cId="2468881593" sldId="384"/>
        </pc:sldMkLst>
        <pc:spChg chg="mod">
          <ac:chgData name="François Daoust" userId="41ae045e9ba3e15f" providerId="LiveId" clId="{3D0E9F27-78BF-43E8-9542-C22196780A04}" dt="2017-11-20T11:22:24.652" v="8763" actId="20577"/>
          <ac:spMkLst>
            <pc:docMk/>
            <pc:sldMk cId="2468881593" sldId="384"/>
            <ac:spMk id="2" creationId="{5A4583ED-7106-41BC-8750-C5E4008A0AA7}"/>
          </ac:spMkLst>
        </pc:spChg>
        <pc:spChg chg="mod">
          <ac:chgData name="François Daoust" userId="41ae045e9ba3e15f" providerId="LiveId" clId="{3D0E9F27-78BF-43E8-9542-C22196780A04}" dt="2017-11-20T11:22:07.484" v="8739" actId="20577"/>
          <ac:spMkLst>
            <pc:docMk/>
            <pc:sldMk cId="2468881593" sldId="384"/>
            <ac:spMk id="7" creationId="{2A1A28DF-896A-46AF-A459-525D4E6154C9}"/>
          </ac:spMkLst>
        </pc:spChg>
      </pc:sldChg>
      <pc:sldChg chg="add del">
        <pc:chgData name="François Daoust" userId="41ae045e9ba3e15f" providerId="LiveId" clId="{3D0E9F27-78BF-43E8-9542-C22196780A04}" dt="2017-11-20T11:22:50.270" v="8765" actId="20577"/>
        <pc:sldMkLst>
          <pc:docMk/>
          <pc:sldMk cId="2391073397" sldId="385"/>
        </pc:sldMkLst>
      </pc:sldChg>
      <pc:sldChg chg="addSp delSp modSp add">
        <pc:chgData name="François Daoust" userId="41ae045e9ba3e15f" providerId="LiveId" clId="{3D0E9F27-78BF-43E8-9542-C22196780A04}" dt="2017-11-20T11:36:35.865" v="9146" actId="1076"/>
        <pc:sldMkLst>
          <pc:docMk/>
          <pc:sldMk cId="4095459518" sldId="385"/>
        </pc:sldMkLst>
        <pc:spChg chg="mod">
          <ac:chgData name="François Daoust" userId="41ae045e9ba3e15f" providerId="LiveId" clId="{3D0E9F27-78BF-43E8-9542-C22196780A04}" dt="2017-11-20T11:27:09.740" v="8834" actId="20577"/>
          <ac:spMkLst>
            <pc:docMk/>
            <pc:sldMk cId="4095459518" sldId="385"/>
            <ac:spMk id="2" creationId="{9775FDD3-4C8B-454A-9B09-295ACC137425}"/>
          </ac:spMkLst>
        </pc:spChg>
        <pc:picChg chg="add del mod">
          <ac:chgData name="François Daoust" userId="41ae045e9ba3e15f" providerId="LiveId" clId="{3D0E9F27-78BF-43E8-9542-C22196780A04}" dt="2017-11-20T11:25:05.972" v="8768" actId="1076"/>
          <ac:picMkLst>
            <pc:docMk/>
            <pc:sldMk cId="4095459518" sldId="385"/>
            <ac:picMk id="4" creationId="{3940428E-80D7-4F54-85E3-E3CD3134DF69}"/>
          </ac:picMkLst>
        </pc:picChg>
        <pc:picChg chg="add del mod">
          <ac:chgData name="François Daoust" userId="41ae045e9ba3e15f" providerId="LiveId" clId="{3D0E9F27-78BF-43E8-9542-C22196780A04}" dt="2017-11-20T11:33:55.804" v="9121" actId="478"/>
          <ac:picMkLst>
            <pc:docMk/>
            <pc:sldMk cId="4095459518" sldId="385"/>
            <ac:picMk id="6" creationId="{12468EE4-5536-4B73-80BB-9368F628A21D}"/>
          </ac:picMkLst>
        </pc:picChg>
        <pc:picChg chg="add del mod">
          <ac:chgData name="François Daoust" userId="41ae045e9ba3e15f" providerId="LiveId" clId="{3D0E9F27-78BF-43E8-9542-C22196780A04}" dt="2017-11-20T11:34:09.498" v="9124" actId="478"/>
          <ac:picMkLst>
            <pc:docMk/>
            <pc:sldMk cId="4095459518" sldId="385"/>
            <ac:picMk id="8" creationId="{010E9841-598E-4BBE-AD36-DFC967C4EE46}"/>
          </ac:picMkLst>
        </pc:picChg>
        <pc:picChg chg="add mod ord">
          <ac:chgData name="François Daoust" userId="41ae045e9ba3e15f" providerId="LiveId" clId="{3D0E9F27-78BF-43E8-9542-C22196780A04}" dt="2017-11-20T11:36:35.865" v="9146" actId="1076"/>
          <ac:picMkLst>
            <pc:docMk/>
            <pc:sldMk cId="4095459518" sldId="385"/>
            <ac:picMk id="10" creationId="{4FFB91B1-0A64-4E25-967D-5B4A8E8874DD}"/>
          </ac:picMkLst>
        </pc:picChg>
      </pc:sldChg>
      <pc:sldChg chg="delSp modSp add del">
        <pc:chgData name="François Daoust" userId="41ae045e9ba3e15f" providerId="LiveId" clId="{3D0E9F27-78BF-43E8-9542-C22196780A04}" dt="2017-11-20T11:39:04.735" v="9147" actId="2696"/>
        <pc:sldMkLst>
          <pc:docMk/>
          <pc:sldMk cId="3548484253" sldId="386"/>
        </pc:sldMkLst>
        <pc:picChg chg="del mod modCrop">
          <ac:chgData name="François Daoust" userId="41ae045e9ba3e15f" providerId="LiveId" clId="{3D0E9F27-78BF-43E8-9542-C22196780A04}" dt="2017-11-20T11:33:57.313" v="9122" actId="478"/>
          <ac:picMkLst>
            <pc:docMk/>
            <pc:sldMk cId="3548484253" sldId="386"/>
            <ac:picMk id="6" creationId="{12468EE4-5536-4B73-80BB-9368F628A21D}"/>
          </ac:picMkLst>
        </pc:picChg>
      </pc:sldChg>
      <pc:sldChg chg="addSp delSp modSp add">
        <pc:chgData name="François Daoust" userId="41ae045e9ba3e15f" providerId="LiveId" clId="{3D0E9F27-78BF-43E8-9542-C22196780A04}" dt="2017-11-20T11:41:31.045" v="9401" actId="20577"/>
        <pc:sldMkLst>
          <pc:docMk/>
          <pc:sldMk cId="779626714" sldId="387"/>
        </pc:sldMkLst>
        <pc:spChg chg="add mod">
          <ac:chgData name="François Daoust" userId="41ae045e9ba3e15f" providerId="LiveId" clId="{3D0E9F27-78BF-43E8-9542-C22196780A04}" dt="2017-11-20T11:41:31.045" v="9401" actId="20577"/>
          <ac:spMkLst>
            <pc:docMk/>
            <pc:sldMk cId="779626714" sldId="387"/>
            <ac:spMk id="4" creationId="{9AB0F164-8AE0-4E9D-89EE-77FF5D563954}"/>
          </ac:spMkLst>
        </pc:spChg>
        <pc:picChg chg="del">
          <ac:chgData name="François Daoust" userId="41ae045e9ba3e15f" providerId="LiveId" clId="{3D0E9F27-78BF-43E8-9542-C22196780A04}" dt="2017-11-20T11:30:32.620" v="9113" actId="478"/>
          <ac:picMkLst>
            <pc:docMk/>
            <pc:sldMk cId="779626714" sldId="387"/>
            <ac:picMk id="6" creationId="{12468EE4-5536-4B73-80BB-9368F628A21D}"/>
          </ac:picMkLst>
        </pc:picChg>
      </pc:sldChg>
      <pc:sldChg chg="addSp delSp modSp add">
        <pc:chgData name="François Daoust" userId="41ae045e9ba3e15f" providerId="LiveId" clId="{3D0E9F27-78BF-43E8-9542-C22196780A04}" dt="2017-11-20T17:30:49.712" v="10120" actId="20577"/>
        <pc:sldMkLst>
          <pc:docMk/>
          <pc:sldMk cId="1082112844" sldId="388"/>
        </pc:sldMkLst>
        <pc:spChg chg="mod">
          <ac:chgData name="François Daoust" userId="41ae045e9ba3e15f" providerId="LiveId" clId="{3D0E9F27-78BF-43E8-9542-C22196780A04}" dt="2017-11-20T17:14:59.429" v="9434" actId="20577"/>
          <ac:spMkLst>
            <pc:docMk/>
            <pc:sldMk cId="1082112844" sldId="388"/>
            <ac:spMk id="2" creationId="{5B95887C-7CBC-4A95-9959-7AA11DA14EFF}"/>
          </ac:spMkLst>
        </pc:spChg>
        <pc:spChg chg="add mod">
          <ac:chgData name="François Daoust" userId="41ae045e9ba3e15f" providerId="LiveId" clId="{3D0E9F27-78BF-43E8-9542-C22196780A04}" dt="2017-11-20T17:30:49.712" v="10120" actId="20577"/>
          <ac:spMkLst>
            <pc:docMk/>
            <pc:sldMk cId="1082112844" sldId="388"/>
            <ac:spMk id="5" creationId="{9E3B55E4-CA4E-46A4-B823-E5A2DE088B91}"/>
          </ac:spMkLst>
        </pc:spChg>
        <pc:picChg chg="add del mod">
          <ac:chgData name="François Daoust" userId="41ae045e9ba3e15f" providerId="LiveId" clId="{3D0E9F27-78BF-43E8-9542-C22196780A04}" dt="2017-11-20T17:29:30.213" v="10071" actId="478"/>
          <ac:picMkLst>
            <pc:docMk/>
            <pc:sldMk cId="1082112844" sldId="388"/>
            <ac:picMk id="4" creationId="{35A522A2-6A4E-499B-A968-A6F06AEDCDA2}"/>
          </ac:picMkLst>
        </pc:picChg>
        <pc:picChg chg="add mod">
          <ac:chgData name="François Daoust" userId="41ae045e9ba3e15f" providerId="LiveId" clId="{3D0E9F27-78BF-43E8-9542-C22196780A04}" dt="2017-11-20T17:30:46.697" v="10114" actId="1076"/>
          <ac:picMkLst>
            <pc:docMk/>
            <pc:sldMk cId="1082112844" sldId="388"/>
            <ac:picMk id="7" creationId="{A24A5C34-EEC7-4644-AF9D-137D8AA7FACB}"/>
          </ac:picMkLst>
        </pc:picChg>
      </pc:sldChg>
      <pc:sldChg chg="addSp modSp add">
        <pc:chgData name="François Daoust" userId="41ae045e9ba3e15f" providerId="LiveId" clId="{3D0E9F27-78BF-43E8-9542-C22196780A04}" dt="2017-11-20T17:27:55.118" v="10069" actId="20577"/>
        <pc:sldMkLst>
          <pc:docMk/>
          <pc:sldMk cId="3607651835" sldId="389"/>
        </pc:sldMkLst>
        <pc:spChg chg="mod">
          <ac:chgData name="François Daoust" userId="41ae045e9ba3e15f" providerId="LiveId" clId="{3D0E9F27-78BF-43E8-9542-C22196780A04}" dt="2017-11-20T17:17:19.323" v="9471" actId="20577"/>
          <ac:spMkLst>
            <pc:docMk/>
            <pc:sldMk cId="3607651835" sldId="389"/>
            <ac:spMk id="2" creationId="{A58B2D17-1E27-42BC-9805-F39379225E0B}"/>
          </ac:spMkLst>
        </pc:spChg>
        <pc:graphicFrameChg chg="add mod">
          <ac:chgData name="François Daoust" userId="41ae045e9ba3e15f" providerId="LiveId" clId="{3D0E9F27-78BF-43E8-9542-C22196780A04}" dt="2017-11-20T17:27:55.118" v="10069" actId="20577"/>
          <ac:graphicFrameMkLst>
            <pc:docMk/>
            <pc:sldMk cId="3607651835" sldId="389"/>
            <ac:graphicFrameMk id="3" creationId="{FE70D127-7572-4360-8C23-3EC3B0E8089F}"/>
          </ac:graphicFrameMkLst>
        </pc:graphicFrameChg>
      </pc:sldChg>
      <pc:sldChg chg="add">
        <pc:chgData name="François Daoust" userId="41ae045e9ba3e15f" providerId="LiveId" clId="{3D0E9F27-78BF-43E8-9542-C22196780A04}" dt="2017-11-20T17:29:26.810" v="10070" actId="20577"/>
        <pc:sldMkLst>
          <pc:docMk/>
          <pc:sldMk cId="3910424818" sldId="390"/>
        </pc:sldMkLst>
      </pc:sldChg>
      <pc:sldChg chg="addSp modSp add del">
        <pc:chgData name="François Daoust" userId="41ae045e9ba3e15f" providerId="LiveId" clId="{3D0E9F27-78BF-43E8-9542-C22196780A04}" dt="2017-11-20T17:55:25.262" v="11968" actId="255"/>
        <pc:sldMkLst>
          <pc:docMk/>
          <pc:sldMk cId="2896975920" sldId="391"/>
        </pc:sldMkLst>
        <pc:spChg chg="add mod">
          <ac:chgData name="François Daoust" userId="41ae045e9ba3e15f" providerId="LiveId" clId="{3D0E9F27-78BF-43E8-9542-C22196780A04}" dt="2017-11-20T17:55:25.262" v="11968" actId="255"/>
          <ac:spMkLst>
            <pc:docMk/>
            <pc:sldMk cId="2896975920" sldId="391"/>
            <ac:spMk id="4" creationId="{4C81D4DA-F3C0-439E-A07A-16B87A7B3436}"/>
          </ac:spMkLst>
        </pc:spChg>
        <pc:spChg chg="add mod">
          <ac:chgData name="François Daoust" userId="41ae045e9ba3e15f" providerId="LiveId" clId="{3D0E9F27-78BF-43E8-9542-C22196780A04}" dt="2017-11-20T17:55:25.262" v="11968" actId="255"/>
          <ac:spMkLst>
            <pc:docMk/>
            <pc:sldMk cId="2896975920" sldId="391"/>
            <ac:spMk id="5" creationId="{8BBF641D-B4BF-4152-A6C9-94AF2B66B069}"/>
          </ac:spMkLst>
        </pc:spChg>
        <pc:graphicFrameChg chg="mod">
          <ac:chgData name="François Daoust" userId="41ae045e9ba3e15f" providerId="LiveId" clId="{3D0E9F27-78BF-43E8-9542-C22196780A04}" dt="2017-11-20T17:35:12.603" v="10143" actId="255"/>
          <ac:graphicFrameMkLst>
            <pc:docMk/>
            <pc:sldMk cId="2896975920" sldId="391"/>
            <ac:graphicFrameMk id="3" creationId="{FE70D127-7572-4360-8C23-3EC3B0E8089F}"/>
          </ac:graphicFrameMkLst>
        </pc:graphicFrameChg>
      </pc:sldChg>
      <pc:sldChg chg="modSp add">
        <pc:chgData name="François Daoust" userId="41ae045e9ba3e15f" providerId="LiveId" clId="{3D0E9F27-78BF-43E8-9542-C22196780A04}" dt="2017-11-20T17:55:30.522" v="11969" actId="255"/>
        <pc:sldMkLst>
          <pc:docMk/>
          <pc:sldMk cId="3978111245" sldId="392"/>
        </pc:sldMkLst>
        <pc:spChg chg="mod">
          <ac:chgData name="François Daoust" userId="41ae045e9ba3e15f" providerId="LiveId" clId="{3D0E9F27-78BF-43E8-9542-C22196780A04}" dt="2017-11-20T17:55:30.522" v="11969" actId="255"/>
          <ac:spMkLst>
            <pc:docMk/>
            <pc:sldMk cId="3978111245" sldId="392"/>
            <ac:spMk id="4" creationId="{4C81D4DA-F3C0-439E-A07A-16B87A7B3436}"/>
          </ac:spMkLst>
        </pc:spChg>
        <pc:spChg chg="mod">
          <ac:chgData name="François Daoust" userId="41ae045e9ba3e15f" providerId="LiveId" clId="{3D0E9F27-78BF-43E8-9542-C22196780A04}" dt="2017-11-20T17:55:30.522" v="11969" actId="255"/>
          <ac:spMkLst>
            <pc:docMk/>
            <pc:sldMk cId="3978111245" sldId="392"/>
            <ac:spMk id="5" creationId="{8BBF641D-B4BF-4152-A6C9-94AF2B66B069}"/>
          </ac:spMkLst>
        </pc:spChg>
        <pc:graphicFrameChg chg="mod">
          <ac:chgData name="François Daoust" userId="41ae045e9ba3e15f" providerId="LiveId" clId="{3D0E9F27-78BF-43E8-9542-C22196780A04}" dt="2017-11-20T17:43:04.926" v="10891" actId="255"/>
          <ac:graphicFrameMkLst>
            <pc:docMk/>
            <pc:sldMk cId="3978111245" sldId="392"/>
            <ac:graphicFrameMk id="3" creationId="{FE70D127-7572-4360-8C23-3EC3B0E8089F}"/>
          </ac:graphicFrameMkLst>
        </pc:graphicFrameChg>
      </pc:sldChg>
      <pc:sldChg chg="addSp delSp modSp add">
        <pc:chgData name="François Daoust" userId="41ae045e9ba3e15f" providerId="LiveId" clId="{3D0E9F27-78BF-43E8-9542-C22196780A04}" dt="2017-11-20T17:55:44.377" v="11974" actId="20577"/>
        <pc:sldMkLst>
          <pc:docMk/>
          <pc:sldMk cId="1444387936" sldId="393"/>
        </pc:sldMkLst>
        <pc:spChg chg="del">
          <ac:chgData name="François Daoust" userId="41ae045e9ba3e15f" providerId="LiveId" clId="{3D0E9F27-78BF-43E8-9542-C22196780A04}" dt="2017-11-20T17:48:19.960" v="11141" actId="478"/>
          <ac:spMkLst>
            <pc:docMk/>
            <pc:sldMk cId="1444387936" sldId="393"/>
            <ac:spMk id="4" creationId="{4C81D4DA-F3C0-439E-A07A-16B87A7B3436}"/>
          </ac:spMkLst>
        </pc:spChg>
        <pc:spChg chg="del">
          <ac:chgData name="François Daoust" userId="41ae045e9ba3e15f" providerId="LiveId" clId="{3D0E9F27-78BF-43E8-9542-C22196780A04}" dt="2017-11-20T17:48:19.960" v="11141" actId="478"/>
          <ac:spMkLst>
            <pc:docMk/>
            <pc:sldMk cId="1444387936" sldId="393"/>
            <ac:spMk id="5" creationId="{8BBF641D-B4BF-4152-A6C9-94AF2B66B069}"/>
          </ac:spMkLst>
        </pc:spChg>
        <pc:spChg chg="add mod">
          <ac:chgData name="François Daoust" userId="41ae045e9ba3e15f" providerId="LiveId" clId="{3D0E9F27-78BF-43E8-9542-C22196780A04}" dt="2017-11-20T17:55:36.443" v="11970" actId="255"/>
          <ac:spMkLst>
            <pc:docMk/>
            <pc:sldMk cId="1444387936" sldId="393"/>
            <ac:spMk id="6" creationId="{72FDDE9D-829C-4146-BBB8-BFFCCD0DF188}"/>
          </ac:spMkLst>
        </pc:spChg>
        <pc:spChg chg="add mod">
          <ac:chgData name="François Daoust" userId="41ae045e9ba3e15f" providerId="LiveId" clId="{3D0E9F27-78BF-43E8-9542-C22196780A04}" dt="2017-11-20T17:55:44.377" v="11974" actId="20577"/>
          <ac:spMkLst>
            <pc:docMk/>
            <pc:sldMk cId="1444387936" sldId="393"/>
            <ac:spMk id="7" creationId="{4B5B5BA8-5279-44E0-9702-C25CFAF5A251}"/>
          </ac:spMkLst>
        </pc:spChg>
        <pc:graphicFrameChg chg="mod">
          <ac:chgData name="François Daoust" userId="41ae045e9ba3e15f" providerId="LiveId" clId="{3D0E9F27-78BF-43E8-9542-C22196780A04}" dt="2017-11-20T17:43:21.868" v="10892" actId="20577"/>
          <ac:graphicFrameMkLst>
            <pc:docMk/>
            <pc:sldMk cId="1444387936" sldId="393"/>
            <ac:graphicFrameMk id="3" creationId="{FE70D127-7572-4360-8C23-3EC3B0E8089F}"/>
          </ac:graphicFrameMkLst>
        </pc:graphicFrameChg>
      </pc:sldChg>
      <pc:sldChg chg="addSp delSp modSp add">
        <pc:chgData name="François Daoust" userId="41ae045e9ba3e15f" providerId="LiveId" clId="{3D0E9F27-78BF-43E8-9542-C22196780A04}" dt="2017-11-20T18:02:04.680" v="12521" actId="20577"/>
        <pc:sldMkLst>
          <pc:docMk/>
          <pc:sldMk cId="1101144263" sldId="394"/>
        </pc:sldMkLst>
        <pc:spChg chg="del">
          <ac:chgData name="François Daoust" userId="41ae045e9ba3e15f" providerId="LiveId" clId="{3D0E9F27-78BF-43E8-9542-C22196780A04}" dt="2017-11-20T17:48:27.436" v="11143" actId="478"/>
          <ac:spMkLst>
            <pc:docMk/>
            <pc:sldMk cId="1101144263" sldId="394"/>
            <ac:spMk id="4" creationId="{4C81D4DA-F3C0-439E-A07A-16B87A7B3436}"/>
          </ac:spMkLst>
        </pc:spChg>
        <pc:spChg chg="del">
          <ac:chgData name="François Daoust" userId="41ae045e9ba3e15f" providerId="LiveId" clId="{3D0E9F27-78BF-43E8-9542-C22196780A04}" dt="2017-11-20T17:48:27.436" v="11143" actId="478"/>
          <ac:spMkLst>
            <pc:docMk/>
            <pc:sldMk cId="1101144263" sldId="394"/>
            <ac:spMk id="5" creationId="{8BBF641D-B4BF-4152-A6C9-94AF2B66B069}"/>
          </ac:spMkLst>
        </pc:spChg>
        <pc:spChg chg="add mod">
          <ac:chgData name="François Daoust" userId="41ae045e9ba3e15f" providerId="LiveId" clId="{3D0E9F27-78BF-43E8-9542-C22196780A04}" dt="2017-11-20T18:00:30.770" v="12404" actId="20577"/>
          <ac:spMkLst>
            <pc:docMk/>
            <pc:sldMk cId="1101144263" sldId="394"/>
            <ac:spMk id="6" creationId="{EA8006F4-8B28-4958-9FFC-2AB742130E59}"/>
          </ac:spMkLst>
        </pc:spChg>
        <pc:spChg chg="add mod">
          <ac:chgData name="François Daoust" userId="41ae045e9ba3e15f" providerId="LiveId" clId="{3D0E9F27-78BF-43E8-9542-C22196780A04}" dt="2017-11-20T18:02:04.680" v="12521" actId="20577"/>
          <ac:spMkLst>
            <pc:docMk/>
            <pc:sldMk cId="1101144263" sldId="394"/>
            <ac:spMk id="7" creationId="{22A18E20-671F-45D5-B6A8-FCDAD292CB48}"/>
          </ac:spMkLst>
        </pc:spChg>
        <pc:graphicFrameChg chg="mod">
          <ac:chgData name="François Daoust" userId="41ae045e9ba3e15f" providerId="LiveId" clId="{3D0E9F27-78BF-43E8-9542-C22196780A04}" dt="2017-11-20T17:43:35.593" v="10893" actId="20577"/>
          <ac:graphicFrameMkLst>
            <pc:docMk/>
            <pc:sldMk cId="1101144263" sldId="394"/>
            <ac:graphicFrameMk id="3" creationId="{FE70D127-7572-4360-8C23-3EC3B0E8089F}"/>
          </ac:graphicFrameMkLst>
        </pc:graphicFrameChg>
      </pc:sldChg>
      <pc:sldChg chg="addSp delSp modSp add">
        <pc:chgData name="François Daoust" userId="41ae045e9ba3e15f" providerId="LiveId" clId="{3D0E9F27-78BF-43E8-9542-C22196780A04}" dt="2017-11-20T18:06:30.760" v="13090" actId="6549"/>
        <pc:sldMkLst>
          <pc:docMk/>
          <pc:sldMk cId="991244488" sldId="395"/>
        </pc:sldMkLst>
        <pc:spChg chg="del">
          <ac:chgData name="François Daoust" userId="41ae045e9ba3e15f" providerId="LiveId" clId="{3D0E9F27-78BF-43E8-9542-C22196780A04}" dt="2017-11-20T17:48:30.513" v="11144" actId="478"/>
          <ac:spMkLst>
            <pc:docMk/>
            <pc:sldMk cId="991244488" sldId="395"/>
            <ac:spMk id="4" creationId="{4C81D4DA-F3C0-439E-A07A-16B87A7B3436}"/>
          </ac:spMkLst>
        </pc:spChg>
        <pc:spChg chg="del">
          <ac:chgData name="François Daoust" userId="41ae045e9ba3e15f" providerId="LiveId" clId="{3D0E9F27-78BF-43E8-9542-C22196780A04}" dt="2017-11-20T17:48:30.513" v="11144" actId="478"/>
          <ac:spMkLst>
            <pc:docMk/>
            <pc:sldMk cId="991244488" sldId="395"/>
            <ac:spMk id="5" creationId="{8BBF641D-B4BF-4152-A6C9-94AF2B66B069}"/>
          </ac:spMkLst>
        </pc:spChg>
        <pc:spChg chg="add mod">
          <ac:chgData name="François Daoust" userId="41ae045e9ba3e15f" providerId="LiveId" clId="{3D0E9F27-78BF-43E8-9542-C22196780A04}" dt="2017-11-20T18:06:18.261" v="13087" actId="255"/>
          <ac:spMkLst>
            <pc:docMk/>
            <pc:sldMk cId="991244488" sldId="395"/>
            <ac:spMk id="6" creationId="{BAFA85A8-5E1A-4D2D-9BEC-3157A068FB40}"/>
          </ac:spMkLst>
        </pc:spChg>
        <pc:spChg chg="add mod">
          <ac:chgData name="François Daoust" userId="41ae045e9ba3e15f" providerId="LiveId" clId="{3D0E9F27-78BF-43E8-9542-C22196780A04}" dt="2017-11-20T18:06:30.760" v="13090" actId="6549"/>
          <ac:spMkLst>
            <pc:docMk/>
            <pc:sldMk cId="991244488" sldId="395"/>
            <ac:spMk id="7" creationId="{40CDB6E9-C662-4FCB-B0DA-5BD3B6B43EF5}"/>
          </ac:spMkLst>
        </pc:spChg>
        <pc:graphicFrameChg chg="mod">
          <ac:chgData name="François Daoust" userId="41ae045e9ba3e15f" providerId="LiveId" clId="{3D0E9F27-78BF-43E8-9542-C22196780A04}" dt="2017-11-20T17:43:48.746" v="10894" actId="6549"/>
          <ac:graphicFrameMkLst>
            <pc:docMk/>
            <pc:sldMk cId="991244488" sldId="395"/>
            <ac:graphicFrameMk id="3" creationId="{FE70D127-7572-4360-8C23-3EC3B0E8089F}"/>
          </ac:graphicFrameMkLst>
        </pc:graphicFrameChg>
      </pc:sldChg>
      <pc:sldChg chg="addSp delSp modSp add">
        <pc:chgData name="François Daoust" userId="41ae045e9ba3e15f" providerId="LiveId" clId="{3D0E9F27-78BF-43E8-9542-C22196780A04}" dt="2017-11-20T18:17:56.012" v="13144" actId="1076"/>
        <pc:sldMkLst>
          <pc:docMk/>
          <pc:sldMk cId="4046374423" sldId="396"/>
        </pc:sldMkLst>
        <pc:spChg chg="del mod">
          <ac:chgData name="François Daoust" userId="41ae045e9ba3e15f" providerId="LiveId" clId="{3D0E9F27-78BF-43E8-9542-C22196780A04}" dt="2017-11-20T18:07:36.544" v="13095" actId="478"/>
          <ac:spMkLst>
            <pc:docMk/>
            <pc:sldMk cId="4046374423" sldId="396"/>
            <ac:spMk id="6" creationId="{BAFA85A8-5E1A-4D2D-9BEC-3157A068FB40}"/>
          </ac:spMkLst>
        </pc:spChg>
        <pc:spChg chg="del">
          <ac:chgData name="François Daoust" userId="41ae045e9ba3e15f" providerId="LiveId" clId="{3D0E9F27-78BF-43E8-9542-C22196780A04}" dt="2017-11-20T18:07:38.057" v="13096" actId="478"/>
          <ac:spMkLst>
            <pc:docMk/>
            <pc:sldMk cId="4046374423" sldId="396"/>
            <ac:spMk id="7" creationId="{40CDB6E9-C662-4FCB-B0DA-5BD3B6B43EF5}"/>
          </ac:spMkLst>
        </pc:spChg>
        <pc:spChg chg="add mod">
          <ac:chgData name="François Daoust" userId="41ae045e9ba3e15f" providerId="LiveId" clId="{3D0E9F27-78BF-43E8-9542-C22196780A04}" dt="2017-11-20T18:17:35.717" v="13138" actId="113"/>
          <ac:spMkLst>
            <pc:docMk/>
            <pc:sldMk cId="4046374423" sldId="396"/>
            <ac:spMk id="8" creationId="{A30A9ED5-24EC-43AF-8F83-25E7A3370815}"/>
          </ac:spMkLst>
        </pc:spChg>
        <pc:graphicFrameChg chg="del mod">
          <ac:chgData name="François Daoust" userId="41ae045e9ba3e15f" providerId="LiveId" clId="{3D0E9F27-78BF-43E8-9542-C22196780A04}" dt="2017-11-20T18:07:34.909" v="13093" actId="478"/>
          <ac:graphicFrameMkLst>
            <pc:docMk/>
            <pc:sldMk cId="4046374423" sldId="396"/>
            <ac:graphicFrameMk id="3" creationId="{FE70D127-7572-4360-8C23-3EC3B0E8089F}"/>
          </ac:graphicFrameMkLst>
        </pc:graphicFrameChg>
        <pc:picChg chg="add mod ord">
          <ac:chgData name="François Daoust" userId="41ae045e9ba3e15f" providerId="LiveId" clId="{3D0E9F27-78BF-43E8-9542-C22196780A04}" dt="2017-11-20T18:17:56.012" v="13144" actId="1076"/>
          <ac:picMkLst>
            <pc:docMk/>
            <pc:sldMk cId="4046374423" sldId="396"/>
            <ac:picMk id="5" creationId="{B3529A25-E1F7-438F-A95D-E7C10FB90772}"/>
          </ac:picMkLst>
        </pc:picChg>
      </pc:sldChg>
      <pc:sldChg chg="addSp delSp modSp add">
        <pc:chgData name="François Daoust" userId="41ae045e9ba3e15f" providerId="LiveId" clId="{3D0E9F27-78BF-43E8-9542-C22196780A04}" dt="2017-11-20T18:20:50.967" v="13157" actId="12789"/>
        <pc:sldMkLst>
          <pc:docMk/>
          <pc:sldMk cId="2810702101" sldId="397"/>
        </pc:sldMkLst>
        <pc:spChg chg="del">
          <ac:chgData name="François Daoust" userId="41ae045e9ba3e15f" providerId="LiveId" clId="{3D0E9F27-78BF-43E8-9542-C22196780A04}" dt="2017-11-20T18:20:26.889" v="13149" actId="478"/>
          <ac:spMkLst>
            <pc:docMk/>
            <pc:sldMk cId="2810702101" sldId="397"/>
            <ac:spMk id="8" creationId="{A30A9ED5-24EC-43AF-8F83-25E7A3370815}"/>
          </ac:spMkLst>
        </pc:spChg>
        <pc:picChg chg="add mod">
          <ac:chgData name="François Daoust" userId="41ae045e9ba3e15f" providerId="LiveId" clId="{3D0E9F27-78BF-43E8-9542-C22196780A04}" dt="2017-11-20T18:20:50.967" v="13157" actId="12789"/>
          <ac:picMkLst>
            <pc:docMk/>
            <pc:sldMk cId="2810702101" sldId="397"/>
            <ac:picMk id="4" creationId="{F7C9C2B2-83E0-4AC7-82B2-84325A62EF3C}"/>
          </ac:picMkLst>
        </pc:picChg>
        <pc:picChg chg="del">
          <ac:chgData name="François Daoust" userId="41ae045e9ba3e15f" providerId="LiveId" clId="{3D0E9F27-78BF-43E8-9542-C22196780A04}" dt="2017-11-20T18:18:04.975" v="13146" actId="478"/>
          <ac:picMkLst>
            <pc:docMk/>
            <pc:sldMk cId="2810702101" sldId="397"/>
            <ac:picMk id="5" creationId="{B3529A25-E1F7-438F-A95D-E7C10FB90772}"/>
          </ac:picMkLst>
        </pc:picChg>
      </pc:sldChg>
      <pc:sldChg chg="modSp add">
        <pc:chgData name="François Daoust" userId="41ae045e9ba3e15f" providerId="LiveId" clId="{3D0E9F27-78BF-43E8-9542-C22196780A04}" dt="2017-11-20T21:33:51.009" v="13520" actId="1076"/>
        <pc:sldMkLst>
          <pc:docMk/>
          <pc:sldMk cId="2123387497" sldId="398"/>
        </pc:sldMkLst>
        <pc:spChg chg="mod">
          <ac:chgData name="François Daoust" userId="41ae045e9ba3e15f" providerId="LiveId" clId="{3D0E9F27-78BF-43E8-9542-C22196780A04}" dt="2017-11-20T21:06:29.478" v="13236" actId="20577"/>
          <ac:spMkLst>
            <pc:docMk/>
            <pc:sldMk cId="2123387497" sldId="398"/>
            <ac:spMk id="2" creationId="{00000000-0000-0000-0000-000000000000}"/>
          </ac:spMkLst>
        </pc:spChg>
        <pc:spChg chg="mod">
          <ac:chgData name="François Daoust" userId="41ae045e9ba3e15f" providerId="LiveId" clId="{3D0E9F27-78BF-43E8-9542-C22196780A04}" dt="2017-11-20T21:07:31.577" v="13256" actId="6549"/>
          <ac:spMkLst>
            <pc:docMk/>
            <pc:sldMk cId="2123387497" sldId="398"/>
            <ac:spMk id="4" creationId="{00000000-0000-0000-0000-000000000000}"/>
          </ac:spMkLst>
        </pc:spChg>
        <pc:picChg chg="mod">
          <ac:chgData name="François Daoust" userId="41ae045e9ba3e15f" providerId="LiveId" clId="{3D0E9F27-78BF-43E8-9542-C22196780A04}" dt="2017-11-20T21:33:51.009" v="13520" actId="1076"/>
          <ac:picMkLst>
            <pc:docMk/>
            <pc:sldMk cId="2123387497" sldId="398"/>
            <ac:picMk id="5" creationId="{00000000-0000-0000-0000-000000000000}"/>
          </ac:picMkLst>
        </pc:picChg>
      </pc:sldChg>
      <pc:sldChg chg="add">
        <pc:chgData name="François Daoust" userId="41ae045e9ba3e15f" providerId="LiveId" clId="{3D0E9F27-78BF-43E8-9542-C22196780A04}" dt="2017-11-20T21:07:50.405" v="13257" actId="20577"/>
        <pc:sldMkLst>
          <pc:docMk/>
          <pc:sldMk cId="2003192882" sldId="399"/>
        </pc:sldMkLst>
      </pc:sldChg>
      <pc:sldChg chg="modSp add">
        <pc:chgData name="François Daoust" userId="41ae045e9ba3e15f" providerId="LiveId" clId="{3D0E9F27-78BF-43E8-9542-C22196780A04}" dt="2017-11-20T21:10:51.451" v="13350" actId="12788"/>
        <pc:sldMkLst>
          <pc:docMk/>
          <pc:sldMk cId="294434651" sldId="400"/>
        </pc:sldMkLst>
        <pc:spChg chg="mod">
          <ac:chgData name="François Daoust" userId="41ae045e9ba3e15f" providerId="LiveId" clId="{3D0E9F27-78BF-43E8-9542-C22196780A04}" dt="2017-11-20T21:08:26.315" v="13270" actId="20577"/>
          <ac:spMkLst>
            <pc:docMk/>
            <pc:sldMk cId="294434651" sldId="400"/>
            <ac:spMk id="2" creationId="{00000000-0000-0000-0000-000000000000}"/>
          </ac:spMkLst>
        </pc:spChg>
        <pc:spChg chg="mod">
          <ac:chgData name="François Daoust" userId="41ae045e9ba3e15f" providerId="LiveId" clId="{3D0E9F27-78BF-43E8-9542-C22196780A04}" dt="2017-11-20T21:10:51.451" v="13350" actId="12788"/>
          <ac:spMkLst>
            <pc:docMk/>
            <pc:sldMk cId="294434651" sldId="400"/>
            <ac:spMk id="6" creationId="{00000000-0000-0000-0000-000000000000}"/>
          </ac:spMkLst>
        </pc:spChg>
        <pc:spChg chg="mod">
          <ac:chgData name="François Daoust" userId="41ae045e9ba3e15f" providerId="LiveId" clId="{3D0E9F27-78BF-43E8-9542-C22196780A04}" dt="2017-11-20T21:10:51.451" v="13350" actId="12788"/>
          <ac:spMkLst>
            <pc:docMk/>
            <pc:sldMk cId="294434651" sldId="400"/>
            <ac:spMk id="7" creationId="{00000000-0000-0000-0000-000000000000}"/>
          </ac:spMkLst>
        </pc:spChg>
        <pc:spChg chg="mod">
          <ac:chgData name="François Daoust" userId="41ae045e9ba3e15f" providerId="LiveId" clId="{3D0E9F27-78BF-43E8-9542-C22196780A04}" dt="2017-11-20T21:10:51.451" v="13350" actId="12788"/>
          <ac:spMkLst>
            <pc:docMk/>
            <pc:sldMk cId="294434651" sldId="400"/>
            <ac:spMk id="10" creationId="{00000000-0000-0000-0000-000000000000}"/>
          </ac:spMkLst>
        </pc:spChg>
        <pc:spChg chg="mod">
          <ac:chgData name="François Daoust" userId="41ae045e9ba3e15f" providerId="LiveId" clId="{3D0E9F27-78BF-43E8-9542-C22196780A04}" dt="2017-11-20T21:10:51.451" v="13350" actId="12788"/>
          <ac:spMkLst>
            <pc:docMk/>
            <pc:sldMk cId="294434651" sldId="400"/>
            <ac:spMk id="11" creationId="{00000000-0000-0000-0000-000000000000}"/>
          </ac:spMkLst>
        </pc:spChg>
        <pc:spChg chg="mod">
          <ac:chgData name="François Daoust" userId="41ae045e9ba3e15f" providerId="LiveId" clId="{3D0E9F27-78BF-43E8-9542-C22196780A04}" dt="2017-11-20T21:10:51.451" v="13350" actId="12788"/>
          <ac:spMkLst>
            <pc:docMk/>
            <pc:sldMk cId="294434651" sldId="400"/>
            <ac:spMk id="12" creationId="{00000000-0000-0000-0000-000000000000}"/>
          </ac:spMkLst>
        </pc:spChg>
      </pc:sldChg>
      <pc:sldChg chg="addSp delSp modSp add ord">
        <pc:chgData name="François Daoust" userId="41ae045e9ba3e15f" providerId="LiveId" clId="{3D0E9F27-78BF-43E8-9542-C22196780A04}" dt="2017-11-20T21:27:01.184" v="13519" actId="20577"/>
        <pc:sldMkLst>
          <pc:docMk/>
          <pc:sldMk cId="1117087748" sldId="401"/>
        </pc:sldMkLst>
        <pc:spChg chg="mod">
          <ac:chgData name="François Daoust" userId="41ae045e9ba3e15f" providerId="LiveId" clId="{3D0E9F27-78BF-43E8-9542-C22196780A04}" dt="2017-11-20T21:19:44.916" v="13408" actId="20577"/>
          <ac:spMkLst>
            <pc:docMk/>
            <pc:sldMk cId="1117087748" sldId="401"/>
            <ac:spMk id="2" creationId="{00000000-0000-0000-0000-000000000000}"/>
          </ac:spMkLst>
        </pc:spChg>
        <pc:spChg chg="del">
          <ac:chgData name="François Daoust" userId="41ae045e9ba3e15f" providerId="LiveId" clId="{3D0E9F27-78BF-43E8-9542-C22196780A04}" dt="2017-11-20T21:18:27.593" v="13352" actId="478"/>
          <ac:spMkLst>
            <pc:docMk/>
            <pc:sldMk cId="1117087748" sldId="401"/>
            <ac:spMk id="4" creationId="{00000000-0000-0000-0000-000000000000}"/>
          </ac:spMkLst>
        </pc:spChg>
        <pc:graphicFrameChg chg="add mod">
          <ac:chgData name="François Daoust" userId="41ae045e9ba3e15f" providerId="LiveId" clId="{3D0E9F27-78BF-43E8-9542-C22196780A04}" dt="2017-11-20T21:22:02.780" v="13478" actId="113"/>
          <ac:graphicFrameMkLst>
            <pc:docMk/>
            <pc:sldMk cId="1117087748" sldId="401"/>
            <ac:graphicFrameMk id="7" creationId="{059A2AEC-BBAF-4C1D-8B57-3379B66C8EDA}"/>
          </ac:graphicFrameMkLst>
        </pc:graphicFrameChg>
        <pc:picChg chg="del">
          <ac:chgData name="François Daoust" userId="41ae045e9ba3e15f" providerId="LiveId" clId="{3D0E9F27-78BF-43E8-9542-C22196780A04}" dt="2017-11-20T21:18:29.545" v="13353" actId="478"/>
          <ac:picMkLst>
            <pc:docMk/>
            <pc:sldMk cId="1117087748" sldId="401"/>
            <ac:picMk id="5" creationId="{00000000-0000-0000-0000-000000000000}"/>
          </ac:picMkLst>
        </pc:picChg>
        <pc:picChg chg="add mod">
          <ac:chgData name="François Daoust" userId="41ae045e9ba3e15f" providerId="LiveId" clId="{3D0E9F27-78BF-43E8-9542-C22196780A04}" dt="2017-11-20T21:18:42.628" v="13355" actId="1076"/>
          <ac:picMkLst>
            <pc:docMk/>
            <pc:sldMk cId="1117087748" sldId="401"/>
            <ac:picMk id="6" creationId="{2842095E-D100-4AD1-A597-8AB8774772E4}"/>
          </ac:picMkLst>
        </pc:picChg>
      </pc:sldChg>
      <pc:sldChg chg="addSp modSp add">
        <pc:chgData name="François Daoust" userId="41ae045e9ba3e15f" providerId="LiveId" clId="{3D0E9F27-78BF-43E8-9542-C22196780A04}" dt="2017-11-20T21:47:54.272" v="13734" actId="6549"/>
        <pc:sldMkLst>
          <pc:docMk/>
          <pc:sldMk cId="2450421932" sldId="402"/>
        </pc:sldMkLst>
        <pc:spChg chg="mod">
          <ac:chgData name="François Daoust" userId="41ae045e9ba3e15f" providerId="LiveId" clId="{3D0E9F27-78BF-43E8-9542-C22196780A04}" dt="2017-11-20T21:45:30.891" v="13553" actId="20577"/>
          <ac:spMkLst>
            <pc:docMk/>
            <pc:sldMk cId="2450421932" sldId="402"/>
            <ac:spMk id="2" creationId="{9FA3D738-20D2-4722-A3EC-C0A22BBBFBF0}"/>
          </ac:spMkLst>
        </pc:spChg>
        <pc:graphicFrameChg chg="add mod modGraphic">
          <ac:chgData name="François Daoust" userId="41ae045e9ba3e15f" providerId="LiveId" clId="{3D0E9F27-78BF-43E8-9542-C22196780A04}" dt="2017-11-20T21:47:54.272" v="13734" actId="6549"/>
          <ac:graphicFrameMkLst>
            <pc:docMk/>
            <pc:sldMk cId="2450421932" sldId="402"/>
            <ac:graphicFrameMk id="3" creationId="{6565A76A-6394-4FBF-A2DB-A31D2B6EDB33}"/>
          </ac:graphicFrameMkLst>
        </pc:graphicFrameChg>
      </pc:sldChg>
      <pc:sldChg chg="add">
        <pc:chgData name="François Daoust" userId="41ae045e9ba3e15f" providerId="LiveId" clId="{3D0E9F27-78BF-43E8-9542-C22196780A04}" dt="2017-11-20T21:50:21.856" v="13735" actId="20577"/>
        <pc:sldMkLst>
          <pc:docMk/>
          <pc:sldMk cId="39804991" sldId="403"/>
        </pc:sldMkLst>
      </pc:sldChg>
      <pc:sldChg chg="add">
        <pc:chgData name="François Daoust" userId="41ae045e9ba3e15f" providerId="LiveId" clId="{3D0E9F27-78BF-43E8-9542-C22196780A04}" dt="2017-11-20T21:50:32.973" v="13736" actId="20577"/>
        <pc:sldMkLst>
          <pc:docMk/>
          <pc:sldMk cId="835734209" sldId="404"/>
        </pc:sldMkLst>
      </pc:sldChg>
      <pc:sldChg chg="add">
        <pc:chgData name="François Daoust" userId="41ae045e9ba3e15f" providerId="LiveId" clId="{3D0E9F27-78BF-43E8-9542-C22196780A04}" dt="2017-11-20T21:52:12.046" v="13737" actId="20577"/>
        <pc:sldMkLst>
          <pc:docMk/>
          <pc:sldMk cId="3563942424" sldId="405"/>
        </pc:sldMkLst>
      </pc:sldChg>
      <pc:sldChg chg="add">
        <pc:chgData name="François Daoust" userId="41ae045e9ba3e15f" providerId="LiveId" clId="{3D0E9F27-78BF-43E8-9542-C22196780A04}" dt="2017-11-20T21:52:27.768" v="13738" actId="20577"/>
        <pc:sldMkLst>
          <pc:docMk/>
          <pc:sldMk cId="3706764468" sldId="406"/>
        </pc:sldMkLst>
      </pc:sldChg>
      <pc:sldChg chg="add">
        <pc:chgData name="François Daoust" userId="41ae045e9ba3e15f" providerId="LiveId" clId="{3D0E9F27-78BF-43E8-9542-C22196780A04}" dt="2017-11-20T21:52:43.222" v="13739" actId="20577"/>
        <pc:sldMkLst>
          <pc:docMk/>
          <pc:sldMk cId="763139641" sldId="407"/>
        </pc:sldMkLst>
      </pc:sldChg>
      <pc:sldChg chg="add ord">
        <pc:chgData name="François Daoust" userId="41ae045e9ba3e15f" providerId="LiveId" clId="{3D0E9F27-78BF-43E8-9542-C22196780A04}" dt="2017-11-20T21:56:13.414" v="13744" actId="20577"/>
        <pc:sldMkLst>
          <pc:docMk/>
          <pc:sldMk cId="2717458391" sldId="408"/>
        </pc:sldMkLst>
      </pc:sldChg>
      <pc:sldChg chg="add ord">
        <pc:chgData name="François Daoust" userId="41ae045e9ba3e15f" providerId="LiveId" clId="{3D0E9F27-78BF-43E8-9542-C22196780A04}" dt="2017-11-20T21:56:06.095" v="13743" actId="20577"/>
        <pc:sldMkLst>
          <pc:docMk/>
          <pc:sldMk cId="2465338614" sldId="409"/>
        </pc:sldMkLst>
      </pc:sldChg>
      <pc:sldChg chg="add del ord">
        <pc:chgData name="François Daoust" userId="41ae045e9ba3e15f" providerId="LiveId" clId="{3D0E9F27-78BF-43E8-9542-C22196780A04}" dt="2017-11-20T21:56:54.014" v="13746" actId="2696"/>
        <pc:sldMkLst>
          <pc:docMk/>
          <pc:sldMk cId="645983384" sldId="410"/>
        </pc:sldMkLst>
      </pc:sldChg>
      <pc:sldChg chg="add">
        <pc:chgData name="François Daoust" userId="41ae045e9ba3e15f" providerId="LiveId" clId="{3D0E9F27-78BF-43E8-9542-C22196780A04}" dt="2017-11-20T21:56:49.963" v="13745" actId="20577"/>
        <pc:sldMkLst>
          <pc:docMk/>
          <pc:sldMk cId="1795761172" sldId="411"/>
        </pc:sldMkLst>
      </pc:sldChg>
      <pc:sldChg chg="add">
        <pc:chgData name="François Daoust" userId="41ae045e9ba3e15f" providerId="LiveId" clId="{3D0E9F27-78BF-43E8-9542-C22196780A04}" dt="2017-11-20T21:56:49.963" v="13745" actId="20577"/>
        <pc:sldMkLst>
          <pc:docMk/>
          <pc:sldMk cId="1460033809" sldId="412"/>
        </pc:sldMkLst>
      </pc:sldChg>
      <pc:sldChg chg="add">
        <pc:chgData name="François Daoust" userId="41ae045e9ba3e15f" providerId="LiveId" clId="{3D0E9F27-78BF-43E8-9542-C22196780A04}" dt="2017-11-20T21:56:49.963" v="13745" actId="20577"/>
        <pc:sldMkLst>
          <pc:docMk/>
          <pc:sldMk cId="743427157" sldId="413"/>
        </pc:sldMkLst>
      </pc:sldChg>
      <pc:sldChg chg="add">
        <pc:chgData name="François Daoust" userId="41ae045e9ba3e15f" providerId="LiveId" clId="{3D0E9F27-78BF-43E8-9542-C22196780A04}" dt="2017-11-20T21:56:49.963" v="13745" actId="20577"/>
        <pc:sldMkLst>
          <pc:docMk/>
          <pc:sldMk cId="3081356939" sldId="414"/>
        </pc:sldMkLst>
      </pc:sldChg>
      <pc:sldChg chg="add">
        <pc:chgData name="François Daoust" userId="41ae045e9ba3e15f" providerId="LiveId" clId="{3D0E9F27-78BF-43E8-9542-C22196780A04}" dt="2017-11-20T21:56:49.963" v="13745" actId="20577"/>
        <pc:sldMkLst>
          <pc:docMk/>
          <pc:sldMk cId="16543142" sldId="415"/>
        </pc:sldMkLst>
      </pc:sldChg>
      <pc:sldChg chg="add">
        <pc:chgData name="François Daoust" userId="41ae045e9ba3e15f" providerId="LiveId" clId="{3D0E9F27-78BF-43E8-9542-C22196780A04}" dt="2017-11-20T21:56:49.963" v="13745" actId="20577"/>
        <pc:sldMkLst>
          <pc:docMk/>
          <pc:sldMk cId="3707093885" sldId="416"/>
        </pc:sldMkLst>
      </pc:sldChg>
      <pc:sldChg chg="add">
        <pc:chgData name="François Daoust" userId="41ae045e9ba3e15f" providerId="LiveId" clId="{3D0E9F27-78BF-43E8-9542-C22196780A04}" dt="2017-11-20T21:56:49.963" v="13745" actId="20577"/>
        <pc:sldMkLst>
          <pc:docMk/>
          <pc:sldMk cId="3370072289" sldId="417"/>
        </pc:sldMkLst>
      </pc:sldChg>
      <pc:sldChg chg="add">
        <pc:chgData name="François Daoust" userId="41ae045e9ba3e15f" providerId="LiveId" clId="{3D0E9F27-78BF-43E8-9542-C22196780A04}" dt="2017-11-20T21:56:49.963" v="13745" actId="20577"/>
        <pc:sldMkLst>
          <pc:docMk/>
          <pc:sldMk cId="2850351737" sldId="418"/>
        </pc:sldMkLst>
      </pc:sldChg>
      <pc:sldChg chg="add">
        <pc:chgData name="François Daoust" userId="41ae045e9ba3e15f" providerId="LiveId" clId="{3D0E9F27-78BF-43E8-9542-C22196780A04}" dt="2017-11-20T21:56:49.963" v="13745" actId="20577"/>
        <pc:sldMkLst>
          <pc:docMk/>
          <pc:sldMk cId="4159869965" sldId="419"/>
        </pc:sldMkLst>
      </pc:sldChg>
      <pc:sldChg chg="add">
        <pc:chgData name="François Daoust" userId="41ae045e9ba3e15f" providerId="LiveId" clId="{3D0E9F27-78BF-43E8-9542-C22196780A04}" dt="2017-11-20T21:56:49.963" v="13745" actId="20577"/>
        <pc:sldMkLst>
          <pc:docMk/>
          <pc:sldMk cId="2315059989" sldId="420"/>
        </pc:sldMkLst>
      </pc:sldChg>
      <pc:sldChg chg="add">
        <pc:chgData name="François Daoust" userId="41ae045e9ba3e15f" providerId="LiveId" clId="{3D0E9F27-78BF-43E8-9542-C22196780A04}" dt="2017-11-20T21:56:49.963" v="13745" actId="20577"/>
        <pc:sldMkLst>
          <pc:docMk/>
          <pc:sldMk cId="3013977291" sldId="421"/>
        </pc:sldMkLst>
      </pc:sldChg>
      <pc:sldChg chg="add">
        <pc:chgData name="François Daoust" userId="41ae045e9ba3e15f" providerId="LiveId" clId="{3D0E9F27-78BF-43E8-9542-C22196780A04}" dt="2017-11-20T21:56:49.963" v="13745" actId="20577"/>
        <pc:sldMkLst>
          <pc:docMk/>
          <pc:sldMk cId="3879773555" sldId="422"/>
        </pc:sldMkLst>
      </pc:sldChg>
      <pc:sldChg chg="addSp delSp modSp add">
        <pc:chgData name="François Daoust" userId="41ae045e9ba3e15f" providerId="LiveId" clId="{3D0E9F27-78BF-43E8-9542-C22196780A04}" dt="2017-11-20T22:00:03.714" v="13784" actId="20577"/>
        <pc:sldMkLst>
          <pc:docMk/>
          <pc:sldMk cId="2983587741" sldId="423"/>
        </pc:sldMkLst>
        <pc:spChg chg="mod">
          <ac:chgData name="François Daoust" userId="41ae045e9ba3e15f" providerId="LiveId" clId="{3D0E9F27-78BF-43E8-9542-C22196780A04}" dt="2017-11-20T21:58:45.246" v="13760" actId="20577"/>
          <ac:spMkLst>
            <pc:docMk/>
            <pc:sldMk cId="2983587741" sldId="423"/>
            <ac:spMk id="2" creationId="{9FA3D738-20D2-4722-A3EC-C0A22BBBFBF0}"/>
          </ac:spMkLst>
        </pc:spChg>
        <pc:spChg chg="add mod">
          <ac:chgData name="François Daoust" userId="41ae045e9ba3e15f" providerId="LiveId" clId="{3D0E9F27-78BF-43E8-9542-C22196780A04}" dt="2017-11-20T21:59:17.866" v="13765" actId="20577"/>
          <ac:spMkLst>
            <pc:docMk/>
            <pc:sldMk cId="2983587741" sldId="423"/>
            <ac:spMk id="4" creationId="{9091A3B9-E22F-45F7-8153-4CCACE11226C}"/>
          </ac:spMkLst>
        </pc:spChg>
        <pc:spChg chg="add mod">
          <ac:chgData name="François Daoust" userId="41ae045e9ba3e15f" providerId="LiveId" clId="{3D0E9F27-78BF-43E8-9542-C22196780A04}" dt="2017-11-20T21:59:23.770" v="13767" actId="1076"/>
          <ac:spMkLst>
            <pc:docMk/>
            <pc:sldMk cId="2983587741" sldId="423"/>
            <ac:spMk id="5" creationId="{C8E1684C-6932-4DE3-9A20-CF725D0EFE01}"/>
          </ac:spMkLst>
        </pc:spChg>
        <pc:spChg chg="add mod">
          <ac:chgData name="François Daoust" userId="41ae045e9ba3e15f" providerId="LiveId" clId="{3D0E9F27-78BF-43E8-9542-C22196780A04}" dt="2017-11-20T22:00:03.714" v="13784" actId="20577"/>
          <ac:spMkLst>
            <pc:docMk/>
            <pc:sldMk cId="2983587741" sldId="423"/>
            <ac:spMk id="6" creationId="{40E59B46-0B3B-4758-8FEA-7173697C0A07}"/>
          </ac:spMkLst>
        </pc:spChg>
        <pc:graphicFrameChg chg="del">
          <ac:chgData name="François Daoust" userId="41ae045e9ba3e15f" providerId="LiveId" clId="{3D0E9F27-78BF-43E8-9542-C22196780A04}" dt="2017-11-20T21:58:47.199" v="13761" actId="478"/>
          <ac:graphicFrameMkLst>
            <pc:docMk/>
            <pc:sldMk cId="2983587741" sldId="423"/>
            <ac:graphicFrameMk id="3" creationId="{6565A76A-6394-4FBF-A2DB-A31D2B6EDB33}"/>
          </ac:graphicFrameMkLst>
        </pc:graphicFrameChg>
      </pc:sldChg>
      <pc:sldChg chg="add del">
        <pc:chgData name="François Daoust" userId="41ae045e9ba3e15f" providerId="LiveId" clId="{3D0E9F27-78BF-43E8-9542-C22196780A04}" dt="2017-11-20T21:58:32.643" v="13750" actId="20577"/>
        <pc:sldMkLst>
          <pc:docMk/>
          <pc:sldMk cId="3890139711" sldId="423"/>
        </pc:sldMkLst>
      </pc:sldChg>
      <pc:sldChg chg="add del">
        <pc:chgData name="François Daoust" userId="41ae045e9ba3e15f" providerId="LiveId" clId="{3D0E9F27-78BF-43E8-9542-C22196780A04}" dt="2017-11-20T21:58:27.388" v="13748" actId="20577"/>
        <pc:sldMkLst>
          <pc:docMk/>
          <pc:sldMk cId="4128815986" sldId="42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3F0742-510D-47D3-8911-66C12A9CECF1}" type="doc">
      <dgm:prSet loTypeId="urn:microsoft.com/office/officeart/2005/8/layout/pyramid2" loCatId="pyramid" qsTypeId="urn:microsoft.com/office/officeart/2005/8/quickstyle/simple2" qsCatId="simple" csTypeId="urn:microsoft.com/office/officeart/2005/8/colors/accent1_1" csCatId="accent1" phldr="1"/>
      <dgm:spPr/>
    </dgm:pt>
    <dgm:pt modelId="{7A8C3544-32C6-4AA6-B0A5-C70C5D6EF490}">
      <dgm:prSet phldrT="[Texte]"/>
      <dgm:spPr/>
      <dgm:t>
        <a:bodyPr/>
        <a:lstStyle/>
        <a:p>
          <a:r>
            <a:rPr lang="fr-FR" dirty="0"/>
            <a:t>Connaissances</a:t>
          </a:r>
        </a:p>
      </dgm:t>
    </dgm:pt>
    <dgm:pt modelId="{D4AAE459-4448-425A-A8D7-5E53CBC64712}" type="parTrans" cxnId="{25AD6DB0-7B4D-4F00-881A-EC84DC728A0F}">
      <dgm:prSet/>
      <dgm:spPr/>
      <dgm:t>
        <a:bodyPr/>
        <a:lstStyle/>
        <a:p>
          <a:endParaRPr lang="fr-FR"/>
        </a:p>
      </dgm:t>
    </dgm:pt>
    <dgm:pt modelId="{1A10481B-862B-4A14-9134-FBE5C2FA2964}" type="sibTrans" cxnId="{25AD6DB0-7B4D-4F00-881A-EC84DC728A0F}">
      <dgm:prSet/>
      <dgm:spPr/>
      <dgm:t>
        <a:bodyPr/>
        <a:lstStyle/>
        <a:p>
          <a:endParaRPr lang="fr-FR"/>
        </a:p>
      </dgm:t>
    </dgm:pt>
    <dgm:pt modelId="{D98F1411-1BAA-4C85-B86E-51F13540DFE5}">
      <dgm:prSet phldrT="[Texte]"/>
      <dgm:spPr/>
      <dgm:t>
        <a:bodyPr/>
        <a:lstStyle/>
        <a:p>
          <a:r>
            <a:rPr lang="fr-FR" dirty="0"/>
            <a:t>Informations</a:t>
          </a:r>
        </a:p>
      </dgm:t>
    </dgm:pt>
    <dgm:pt modelId="{E26760AF-C549-471E-AA2B-733486FF0417}" type="parTrans" cxnId="{5FDA733F-9922-4939-B8A5-1CC4877801E7}">
      <dgm:prSet/>
      <dgm:spPr/>
      <dgm:t>
        <a:bodyPr/>
        <a:lstStyle/>
        <a:p>
          <a:endParaRPr lang="fr-FR"/>
        </a:p>
      </dgm:t>
    </dgm:pt>
    <dgm:pt modelId="{335491CF-E641-448D-968C-9FAF1AF8A476}" type="sibTrans" cxnId="{5FDA733F-9922-4939-B8A5-1CC4877801E7}">
      <dgm:prSet/>
      <dgm:spPr/>
      <dgm:t>
        <a:bodyPr/>
        <a:lstStyle/>
        <a:p>
          <a:endParaRPr lang="fr-FR"/>
        </a:p>
      </dgm:t>
    </dgm:pt>
    <dgm:pt modelId="{9BD0F56C-56BA-40BC-B812-F55EDD4A5A06}">
      <dgm:prSet phldrT="[Texte]"/>
      <dgm:spPr/>
      <dgm:t>
        <a:bodyPr/>
        <a:lstStyle/>
        <a:p>
          <a:r>
            <a:rPr lang="fr-FR" dirty="0"/>
            <a:t>Données</a:t>
          </a:r>
        </a:p>
      </dgm:t>
    </dgm:pt>
    <dgm:pt modelId="{5751CC02-19A4-4DC0-AA3C-1EC055F68ABF}" type="parTrans" cxnId="{4EE9DFE6-A1F7-478A-B6A9-C8CF4AC70F51}">
      <dgm:prSet/>
      <dgm:spPr/>
      <dgm:t>
        <a:bodyPr/>
        <a:lstStyle/>
        <a:p>
          <a:endParaRPr lang="fr-FR"/>
        </a:p>
      </dgm:t>
    </dgm:pt>
    <dgm:pt modelId="{C956BF5F-9216-4AF5-A84A-4A4742348979}" type="sibTrans" cxnId="{4EE9DFE6-A1F7-478A-B6A9-C8CF4AC70F51}">
      <dgm:prSet/>
      <dgm:spPr/>
      <dgm:t>
        <a:bodyPr/>
        <a:lstStyle/>
        <a:p>
          <a:endParaRPr lang="fr-FR"/>
        </a:p>
      </dgm:t>
    </dgm:pt>
    <dgm:pt modelId="{4D07D5D3-DA0F-4DB1-AD25-31D41AD7104D}" type="pres">
      <dgm:prSet presAssocID="{753F0742-510D-47D3-8911-66C12A9CECF1}" presName="compositeShape" presStyleCnt="0">
        <dgm:presLayoutVars>
          <dgm:dir/>
          <dgm:resizeHandles/>
        </dgm:presLayoutVars>
      </dgm:prSet>
      <dgm:spPr/>
    </dgm:pt>
    <dgm:pt modelId="{1E2D4A5A-3F1B-4D06-9483-2F473900DCA6}" type="pres">
      <dgm:prSet presAssocID="{753F0742-510D-47D3-8911-66C12A9CECF1}" presName="pyramid" presStyleLbl="node1" presStyleIdx="0" presStyleCnt="1"/>
      <dgm:spPr/>
    </dgm:pt>
    <dgm:pt modelId="{4013016A-2EE5-4734-8568-91563EB89109}" type="pres">
      <dgm:prSet presAssocID="{753F0742-510D-47D3-8911-66C12A9CECF1}" presName="theList" presStyleCnt="0"/>
      <dgm:spPr/>
    </dgm:pt>
    <dgm:pt modelId="{76682738-8721-4F5B-A6B3-C93A438C5E83}" type="pres">
      <dgm:prSet presAssocID="{7A8C3544-32C6-4AA6-B0A5-C70C5D6EF490}" presName="aNode" presStyleLbl="fgAcc1" presStyleIdx="0" presStyleCnt="3">
        <dgm:presLayoutVars>
          <dgm:bulletEnabled val="1"/>
        </dgm:presLayoutVars>
      </dgm:prSet>
      <dgm:spPr/>
    </dgm:pt>
    <dgm:pt modelId="{935D8B03-33A9-4812-8E7B-E9D5C778AFC4}" type="pres">
      <dgm:prSet presAssocID="{7A8C3544-32C6-4AA6-B0A5-C70C5D6EF490}" presName="aSpace" presStyleCnt="0"/>
      <dgm:spPr/>
    </dgm:pt>
    <dgm:pt modelId="{5E1636B5-CB6F-4FBE-B7A6-E5A1B73FA641}" type="pres">
      <dgm:prSet presAssocID="{D98F1411-1BAA-4C85-B86E-51F13540DFE5}" presName="aNode" presStyleLbl="fgAcc1" presStyleIdx="1" presStyleCnt="3">
        <dgm:presLayoutVars>
          <dgm:bulletEnabled val="1"/>
        </dgm:presLayoutVars>
      </dgm:prSet>
      <dgm:spPr/>
    </dgm:pt>
    <dgm:pt modelId="{FFC73D62-7AAC-4FFB-862F-9D63722EEEE2}" type="pres">
      <dgm:prSet presAssocID="{D98F1411-1BAA-4C85-B86E-51F13540DFE5}" presName="aSpace" presStyleCnt="0"/>
      <dgm:spPr/>
    </dgm:pt>
    <dgm:pt modelId="{BF274566-C46A-471F-A877-4B10A394B503}" type="pres">
      <dgm:prSet presAssocID="{9BD0F56C-56BA-40BC-B812-F55EDD4A5A06}" presName="aNode" presStyleLbl="fgAcc1" presStyleIdx="2" presStyleCnt="3">
        <dgm:presLayoutVars>
          <dgm:bulletEnabled val="1"/>
        </dgm:presLayoutVars>
      </dgm:prSet>
      <dgm:spPr/>
    </dgm:pt>
    <dgm:pt modelId="{C363631E-4879-45C3-A8D0-7C9CB6B9331F}" type="pres">
      <dgm:prSet presAssocID="{9BD0F56C-56BA-40BC-B812-F55EDD4A5A06}" presName="aSpace" presStyleCnt="0"/>
      <dgm:spPr/>
    </dgm:pt>
  </dgm:ptLst>
  <dgm:cxnLst>
    <dgm:cxn modelId="{BC8EDD32-88BD-4B32-9EBF-71EA23C0D538}" type="presOf" srcId="{7A8C3544-32C6-4AA6-B0A5-C70C5D6EF490}" destId="{76682738-8721-4F5B-A6B3-C93A438C5E83}" srcOrd="0" destOrd="0" presId="urn:microsoft.com/office/officeart/2005/8/layout/pyramid2"/>
    <dgm:cxn modelId="{E4244A3C-451B-4F91-B809-B70691E81C24}" type="presOf" srcId="{9BD0F56C-56BA-40BC-B812-F55EDD4A5A06}" destId="{BF274566-C46A-471F-A877-4B10A394B503}" srcOrd="0" destOrd="0" presId="urn:microsoft.com/office/officeart/2005/8/layout/pyramid2"/>
    <dgm:cxn modelId="{5FDA733F-9922-4939-B8A5-1CC4877801E7}" srcId="{753F0742-510D-47D3-8911-66C12A9CECF1}" destId="{D98F1411-1BAA-4C85-B86E-51F13540DFE5}" srcOrd="1" destOrd="0" parTransId="{E26760AF-C549-471E-AA2B-733486FF0417}" sibTransId="{335491CF-E641-448D-968C-9FAF1AF8A476}"/>
    <dgm:cxn modelId="{EE46EF74-B6DE-4B29-BD41-D1674426899B}" type="presOf" srcId="{D98F1411-1BAA-4C85-B86E-51F13540DFE5}" destId="{5E1636B5-CB6F-4FBE-B7A6-E5A1B73FA641}" srcOrd="0" destOrd="0" presId="urn:microsoft.com/office/officeart/2005/8/layout/pyramid2"/>
    <dgm:cxn modelId="{5493AF93-BBFE-417F-9FDA-DB2F034CC4C8}" type="presOf" srcId="{753F0742-510D-47D3-8911-66C12A9CECF1}" destId="{4D07D5D3-DA0F-4DB1-AD25-31D41AD7104D}" srcOrd="0" destOrd="0" presId="urn:microsoft.com/office/officeart/2005/8/layout/pyramid2"/>
    <dgm:cxn modelId="{25AD6DB0-7B4D-4F00-881A-EC84DC728A0F}" srcId="{753F0742-510D-47D3-8911-66C12A9CECF1}" destId="{7A8C3544-32C6-4AA6-B0A5-C70C5D6EF490}" srcOrd="0" destOrd="0" parTransId="{D4AAE459-4448-425A-A8D7-5E53CBC64712}" sibTransId="{1A10481B-862B-4A14-9134-FBE5C2FA2964}"/>
    <dgm:cxn modelId="{4EE9DFE6-A1F7-478A-B6A9-C8CF4AC70F51}" srcId="{753F0742-510D-47D3-8911-66C12A9CECF1}" destId="{9BD0F56C-56BA-40BC-B812-F55EDD4A5A06}" srcOrd="2" destOrd="0" parTransId="{5751CC02-19A4-4DC0-AA3C-1EC055F68ABF}" sibTransId="{C956BF5F-9216-4AF5-A84A-4A4742348979}"/>
    <dgm:cxn modelId="{5DBFE590-4FB1-4293-83AE-6F5EBEF2744F}" type="presParOf" srcId="{4D07D5D3-DA0F-4DB1-AD25-31D41AD7104D}" destId="{1E2D4A5A-3F1B-4D06-9483-2F473900DCA6}" srcOrd="0" destOrd="0" presId="urn:microsoft.com/office/officeart/2005/8/layout/pyramid2"/>
    <dgm:cxn modelId="{316B223D-6CE5-4EF4-ABBA-A9CD83E9783F}" type="presParOf" srcId="{4D07D5D3-DA0F-4DB1-AD25-31D41AD7104D}" destId="{4013016A-2EE5-4734-8568-91563EB89109}" srcOrd="1" destOrd="0" presId="urn:microsoft.com/office/officeart/2005/8/layout/pyramid2"/>
    <dgm:cxn modelId="{9CEECC6A-7A0D-4680-BA19-6E31FC50D79A}" type="presParOf" srcId="{4013016A-2EE5-4734-8568-91563EB89109}" destId="{76682738-8721-4F5B-A6B3-C93A438C5E83}" srcOrd="0" destOrd="0" presId="urn:microsoft.com/office/officeart/2005/8/layout/pyramid2"/>
    <dgm:cxn modelId="{832F9B5A-AD79-43BB-AD1A-5F33574DCE1E}" type="presParOf" srcId="{4013016A-2EE5-4734-8568-91563EB89109}" destId="{935D8B03-33A9-4812-8E7B-E9D5C778AFC4}" srcOrd="1" destOrd="0" presId="urn:microsoft.com/office/officeart/2005/8/layout/pyramid2"/>
    <dgm:cxn modelId="{595EAD3C-0672-47EF-9BB6-E887B9E6317C}" type="presParOf" srcId="{4013016A-2EE5-4734-8568-91563EB89109}" destId="{5E1636B5-CB6F-4FBE-B7A6-E5A1B73FA641}" srcOrd="2" destOrd="0" presId="urn:microsoft.com/office/officeart/2005/8/layout/pyramid2"/>
    <dgm:cxn modelId="{6F00953E-50C6-4283-BC1F-9367BD229287}" type="presParOf" srcId="{4013016A-2EE5-4734-8568-91563EB89109}" destId="{FFC73D62-7AAC-4FFB-862F-9D63722EEEE2}" srcOrd="3" destOrd="0" presId="urn:microsoft.com/office/officeart/2005/8/layout/pyramid2"/>
    <dgm:cxn modelId="{3B4055A6-1EE4-4ADD-88FA-1F88968A0401}" type="presParOf" srcId="{4013016A-2EE5-4734-8568-91563EB89109}" destId="{BF274566-C46A-471F-A877-4B10A394B503}" srcOrd="4" destOrd="0" presId="urn:microsoft.com/office/officeart/2005/8/layout/pyramid2"/>
    <dgm:cxn modelId="{721D0BD3-36A8-4B52-9F42-FD90CEC722B8}" type="presParOf" srcId="{4013016A-2EE5-4734-8568-91563EB89109}" destId="{C363631E-4879-45C3-A8D0-7C9CB6B9331F}"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FA6877E-3ADD-40BB-A1B5-64CDCF9CE921}" type="doc">
      <dgm:prSet loTypeId="urn:microsoft.com/office/officeart/2005/8/layout/chevron2" loCatId="list" qsTypeId="urn:microsoft.com/office/officeart/2005/8/quickstyle/simple4" qsCatId="simple" csTypeId="urn:microsoft.com/office/officeart/2005/8/colors/accent0_3" csCatId="mainScheme" phldr="1"/>
      <dgm:spPr/>
      <dgm:t>
        <a:bodyPr/>
        <a:lstStyle/>
        <a:p>
          <a:endParaRPr lang="fr-FR"/>
        </a:p>
      </dgm:t>
    </dgm:pt>
    <dgm:pt modelId="{C31F8E91-88AD-4CEB-8CFA-899786E2FCD8}">
      <dgm:prSet phldrT="[Texte]" custT="1"/>
      <dgm:spPr/>
      <dgm:t>
        <a:bodyPr/>
        <a:lstStyle/>
        <a:p>
          <a:r>
            <a:rPr lang="fr-FR" sz="1400" dirty="0"/>
            <a:t>★★</a:t>
          </a:r>
        </a:p>
      </dgm:t>
    </dgm:pt>
    <dgm:pt modelId="{F8581CE3-55C4-4CB1-A89C-47F4B1EB9D91}" type="parTrans" cxnId="{7B779A60-7565-48D5-A53C-060E0DA235A3}">
      <dgm:prSet/>
      <dgm:spPr/>
      <dgm:t>
        <a:bodyPr/>
        <a:lstStyle/>
        <a:p>
          <a:endParaRPr lang="fr-FR"/>
        </a:p>
      </dgm:t>
    </dgm:pt>
    <dgm:pt modelId="{3D2B151A-D30E-4DBC-ACA8-3CFC300F0A43}" type="sibTrans" cxnId="{7B779A60-7565-48D5-A53C-060E0DA235A3}">
      <dgm:prSet/>
      <dgm:spPr/>
      <dgm:t>
        <a:bodyPr/>
        <a:lstStyle/>
        <a:p>
          <a:endParaRPr lang="fr-FR"/>
        </a:p>
      </dgm:t>
    </dgm:pt>
    <dgm:pt modelId="{3C845258-A66D-4F07-B1EE-CF12D0558704}">
      <dgm:prSet phldrT="[Texte]" custT="1"/>
      <dgm:spPr/>
      <dgm:t>
        <a:bodyPr/>
        <a:lstStyle/>
        <a:p>
          <a:pPr marL="0">
            <a:buNone/>
          </a:pPr>
          <a:r>
            <a:rPr lang="fr-FR" sz="2100" dirty="0"/>
            <a:t>Publiez vos données dans un format structuré</a:t>
          </a:r>
          <a:br>
            <a:rPr lang="fr-FR" sz="2100" dirty="0"/>
          </a:br>
          <a:r>
            <a:rPr lang="fr-FR" sz="2100" dirty="0"/>
            <a:t>(par exemple Excel au lieu d’une image tirée d’un scanner)</a:t>
          </a:r>
        </a:p>
      </dgm:t>
    </dgm:pt>
    <dgm:pt modelId="{D14EB3E8-E69F-4A06-B48F-23B312FB1C4F}" type="parTrans" cxnId="{EDF52581-6947-4948-9101-D700568B750D}">
      <dgm:prSet/>
      <dgm:spPr/>
      <dgm:t>
        <a:bodyPr/>
        <a:lstStyle/>
        <a:p>
          <a:endParaRPr lang="fr-FR"/>
        </a:p>
      </dgm:t>
    </dgm:pt>
    <dgm:pt modelId="{AEDF8CFD-BFCE-471C-B6F0-22F5F0730A88}" type="sibTrans" cxnId="{EDF52581-6947-4948-9101-D700568B750D}">
      <dgm:prSet/>
      <dgm:spPr/>
      <dgm:t>
        <a:bodyPr/>
        <a:lstStyle/>
        <a:p>
          <a:endParaRPr lang="fr-FR"/>
        </a:p>
      </dgm:t>
    </dgm:pt>
    <dgm:pt modelId="{93A7B2F8-2A0C-4C85-B17C-B6ECBE88B10A}" type="pres">
      <dgm:prSet presAssocID="{BFA6877E-3ADD-40BB-A1B5-64CDCF9CE921}" presName="linearFlow" presStyleCnt="0">
        <dgm:presLayoutVars>
          <dgm:dir/>
          <dgm:animLvl val="lvl"/>
          <dgm:resizeHandles val="exact"/>
        </dgm:presLayoutVars>
      </dgm:prSet>
      <dgm:spPr/>
    </dgm:pt>
    <dgm:pt modelId="{82C774D0-769F-4947-9F3B-0AA897111309}" type="pres">
      <dgm:prSet presAssocID="{C31F8E91-88AD-4CEB-8CFA-899786E2FCD8}" presName="composite" presStyleCnt="0"/>
      <dgm:spPr/>
    </dgm:pt>
    <dgm:pt modelId="{ADB327A6-269A-4FB8-B5CF-027306A8FDF6}" type="pres">
      <dgm:prSet presAssocID="{C31F8E91-88AD-4CEB-8CFA-899786E2FCD8}" presName="parentText" presStyleLbl="alignNode1" presStyleIdx="0" presStyleCnt="1">
        <dgm:presLayoutVars>
          <dgm:chMax val="1"/>
          <dgm:bulletEnabled val="1"/>
        </dgm:presLayoutVars>
      </dgm:prSet>
      <dgm:spPr/>
    </dgm:pt>
    <dgm:pt modelId="{37ECC39D-AE8F-41DC-A40E-E5CCEF14B8E3}" type="pres">
      <dgm:prSet presAssocID="{C31F8E91-88AD-4CEB-8CFA-899786E2FCD8}" presName="descendantText" presStyleLbl="alignAcc1" presStyleIdx="0" presStyleCnt="1">
        <dgm:presLayoutVars>
          <dgm:bulletEnabled val="1"/>
        </dgm:presLayoutVars>
      </dgm:prSet>
      <dgm:spPr/>
    </dgm:pt>
  </dgm:ptLst>
  <dgm:cxnLst>
    <dgm:cxn modelId="{97D1802E-2099-4724-B6BA-CF69697E639E}" type="presOf" srcId="{3C845258-A66D-4F07-B1EE-CF12D0558704}" destId="{37ECC39D-AE8F-41DC-A40E-E5CCEF14B8E3}" srcOrd="0" destOrd="0" presId="urn:microsoft.com/office/officeart/2005/8/layout/chevron2"/>
    <dgm:cxn modelId="{89DB705C-F5F2-47BD-BE80-850D7ABB31DA}" type="presOf" srcId="{C31F8E91-88AD-4CEB-8CFA-899786E2FCD8}" destId="{ADB327A6-269A-4FB8-B5CF-027306A8FDF6}" srcOrd="0" destOrd="0" presId="urn:microsoft.com/office/officeart/2005/8/layout/chevron2"/>
    <dgm:cxn modelId="{7B779A60-7565-48D5-A53C-060E0DA235A3}" srcId="{BFA6877E-3ADD-40BB-A1B5-64CDCF9CE921}" destId="{C31F8E91-88AD-4CEB-8CFA-899786E2FCD8}" srcOrd="0" destOrd="0" parTransId="{F8581CE3-55C4-4CB1-A89C-47F4B1EB9D91}" sibTransId="{3D2B151A-D30E-4DBC-ACA8-3CFC300F0A43}"/>
    <dgm:cxn modelId="{EDF52581-6947-4948-9101-D700568B750D}" srcId="{C31F8E91-88AD-4CEB-8CFA-899786E2FCD8}" destId="{3C845258-A66D-4F07-B1EE-CF12D0558704}" srcOrd="0" destOrd="0" parTransId="{D14EB3E8-E69F-4A06-B48F-23B312FB1C4F}" sibTransId="{AEDF8CFD-BFCE-471C-B6F0-22F5F0730A88}"/>
    <dgm:cxn modelId="{ACDD4EE4-85EF-40D5-A9B1-B3AF2917F80C}" type="presOf" srcId="{BFA6877E-3ADD-40BB-A1B5-64CDCF9CE921}" destId="{93A7B2F8-2A0C-4C85-B17C-B6ECBE88B10A}" srcOrd="0" destOrd="0" presId="urn:microsoft.com/office/officeart/2005/8/layout/chevron2"/>
    <dgm:cxn modelId="{86FEF4A7-3EFB-4BF5-AAED-8623CCEAFE4E}" type="presParOf" srcId="{93A7B2F8-2A0C-4C85-B17C-B6ECBE88B10A}" destId="{82C774D0-769F-4947-9F3B-0AA897111309}" srcOrd="0" destOrd="0" presId="urn:microsoft.com/office/officeart/2005/8/layout/chevron2"/>
    <dgm:cxn modelId="{5C3BEFEF-0DD4-4AB6-9CA4-FBC48A1A3B9D}" type="presParOf" srcId="{82C774D0-769F-4947-9F3B-0AA897111309}" destId="{ADB327A6-269A-4FB8-B5CF-027306A8FDF6}" srcOrd="0" destOrd="0" presId="urn:microsoft.com/office/officeart/2005/8/layout/chevron2"/>
    <dgm:cxn modelId="{30FFD98C-1CAE-4BDC-9390-866CC323C7C3}" type="presParOf" srcId="{82C774D0-769F-4947-9F3B-0AA897111309}" destId="{37ECC39D-AE8F-41DC-A40E-E5CCEF14B8E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FA6877E-3ADD-40BB-A1B5-64CDCF9CE921}" type="doc">
      <dgm:prSet loTypeId="urn:microsoft.com/office/officeart/2005/8/layout/chevron2" loCatId="list" qsTypeId="urn:microsoft.com/office/officeart/2005/8/quickstyle/simple4" qsCatId="simple" csTypeId="urn:microsoft.com/office/officeart/2005/8/colors/accent0_3" csCatId="mainScheme" phldr="1"/>
      <dgm:spPr/>
      <dgm:t>
        <a:bodyPr/>
        <a:lstStyle/>
        <a:p>
          <a:endParaRPr lang="fr-FR"/>
        </a:p>
      </dgm:t>
    </dgm:pt>
    <dgm:pt modelId="{C31F8E91-88AD-4CEB-8CFA-899786E2FCD8}">
      <dgm:prSet phldrT="[Texte]" custT="1"/>
      <dgm:spPr/>
      <dgm:t>
        <a:bodyPr/>
        <a:lstStyle/>
        <a:p>
          <a:r>
            <a:rPr lang="fr-FR" sz="1400" dirty="0"/>
            <a:t>★★★</a:t>
          </a:r>
        </a:p>
      </dgm:t>
    </dgm:pt>
    <dgm:pt modelId="{F8581CE3-55C4-4CB1-A89C-47F4B1EB9D91}" type="parTrans" cxnId="{7B779A60-7565-48D5-A53C-060E0DA235A3}">
      <dgm:prSet/>
      <dgm:spPr/>
      <dgm:t>
        <a:bodyPr/>
        <a:lstStyle/>
        <a:p>
          <a:endParaRPr lang="fr-FR"/>
        </a:p>
      </dgm:t>
    </dgm:pt>
    <dgm:pt modelId="{3D2B151A-D30E-4DBC-ACA8-3CFC300F0A43}" type="sibTrans" cxnId="{7B779A60-7565-48D5-A53C-060E0DA235A3}">
      <dgm:prSet/>
      <dgm:spPr/>
      <dgm:t>
        <a:bodyPr/>
        <a:lstStyle/>
        <a:p>
          <a:endParaRPr lang="fr-FR"/>
        </a:p>
      </dgm:t>
    </dgm:pt>
    <dgm:pt modelId="{3C845258-A66D-4F07-B1EE-CF12D0558704}">
      <dgm:prSet phldrT="[Texte]" custT="1"/>
      <dgm:spPr/>
      <dgm:t>
        <a:bodyPr/>
        <a:lstStyle/>
        <a:p>
          <a:pPr marL="0">
            <a:buNone/>
          </a:pPr>
          <a:r>
            <a:rPr lang="fr-FR" sz="2100" dirty="0"/>
            <a:t>Utilisez un format ouvert</a:t>
          </a:r>
          <a:br>
            <a:rPr lang="fr-FR" sz="2100" dirty="0"/>
          </a:br>
          <a:r>
            <a:rPr lang="fr-FR" sz="2100" dirty="0"/>
            <a:t>(par exemple CSV au lieu d’Excel)</a:t>
          </a:r>
        </a:p>
      </dgm:t>
    </dgm:pt>
    <dgm:pt modelId="{D14EB3E8-E69F-4A06-B48F-23B312FB1C4F}" type="parTrans" cxnId="{EDF52581-6947-4948-9101-D700568B750D}">
      <dgm:prSet/>
      <dgm:spPr/>
      <dgm:t>
        <a:bodyPr/>
        <a:lstStyle/>
        <a:p>
          <a:endParaRPr lang="fr-FR"/>
        </a:p>
      </dgm:t>
    </dgm:pt>
    <dgm:pt modelId="{AEDF8CFD-BFCE-471C-B6F0-22F5F0730A88}" type="sibTrans" cxnId="{EDF52581-6947-4948-9101-D700568B750D}">
      <dgm:prSet/>
      <dgm:spPr/>
      <dgm:t>
        <a:bodyPr/>
        <a:lstStyle/>
        <a:p>
          <a:endParaRPr lang="fr-FR"/>
        </a:p>
      </dgm:t>
    </dgm:pt>
    <dgm:pt modelId="{93A7B2F8-2A0C-4C85-B17C-B6ECBE88B10A}" type="pres">
      <dgm:prSet presAssocID="{BFA6877E-3ADD-40BB-A1B5-64CDCF9CE921}" presName="linearFlow" presStyleCnt="0">
        <dgm:presLayoutVars>
          <dgm:dir/>
          <dgm:animLvl val="lvl"/>
          <dgm:resizeHandles val="exact"/>
        </dgm:presLayoutVars>
      </dgm:prSet>
      <dgm:spPr/>
    </dgm:pt>
    <dgm:pt modelId="{82C774D0-769F-4947-9F3B-0AA897111309}" type="pres">
      <dgm:prSet presAssocID="{C31F8E91-88AD-4CEB-8CFA-899786E2FCD8}" presName="composite" presStyleCnt="0"/>
      <dgm:spPr/>
    </dgm:pt>
    <dgm:pt modelId="{ADB327A6-269A-4FB8-B5CF-027306A8FDF6}" type="pres">
      <dgm:prSet presAssocID="{C31F8E91-88AD-4CEB-8CFA-899786E2FCD8}" presName="parentText" presStyleLbl="alignNode1" presStyleIdx="0" presStyleCnt="1">
        <dgm:presLayoutVars>
          <dgm:chMax val="1"/>
          <dgm:bulletEnabled val="1"/>
        </dgm:presLayoutVars>
      </dgm:prSet>
      <dgm:spPr/>
    </dgm:pt>
    <dgm:pt modelId="{37ECC39D-AE8F-41DC-A40E-E5CCEF14B8E3}" type="pres">
      <dgm:prSet presAssocID="{C31F8E91-88AD-4CEB-8CFA-899786E2FCD8}" presName="descendantText" presStyleLbl="alignAcc1" presStyleIdx="0" presStyleCnt="1">
        <dgm:presLayoutVars>
          <dgm:bulletEnabled val="1"/>
        </dgm:presLayoutVars>
      </dgm:prSet>
      <dgm:spPr/>
    </dgm:pt>
  </dgm:ptLst>
  <dgm:cxnLst>
    <dgm:cxn modelId="{97D1802E-2099-4724-B6BA-CF69697E639E}" type="presOf" srcId="{3C845258-A66D-4F07-B1EE-CF12D0558704}" destId="{37ECC39D-AE8F-41DC-A40E-E5CCEF14B8E3}" srcOrd="0" destOrd="0" presId="urn:microsoft.com/office/officeart/2005/8/layout/chevron2"/>
    <dgm:cxn modelId="{89DB705C-F5F2-47BD-BE80-850D7ABB31DA}" type="presOf" srcId="{C31F8E91-88AD-4CEB-8CFA-899786E2FCD8}" destId="{ADB327A6-269A-4FB8-B5CF-027306A8FDF6}" srcOrd="0" destOrd="0" presId="urn:microsoft.com/office/officeart/2005/8/layout/chevron2"/>
    <dgm:cxn modelId="{7B779A60-7565-48D5-A53C-060E0DA235A3}" srcId="{BFA6877E-3ADD-40BB-A1B5-64CDCF9CE921}" destId="{C31F8E91-88AD-4CEB-8CFA-899786E2FCD8}" srcOrd="0" destOrd="0" parTransId="{F8581CE3-55C4-4CB1-A89C-47F4B1EB9D91}" sibTransId="{3D2B151A-D30E-4DBC-ACA8-3CFC300F0A43}"/>
    <dgm:cxn modelId="{EDF52581-6947-4948-9101-D700568B750D}" srcId="{C31F8E91-88AD-4CEB-8CFA-899786E2FCD8}" destId="{3C845258-A66D-4F07-B1EE-CF12D0558704}" srcOrd="0" destOrd="0" parTransId="{D14EB3E8-E69F-4A06-B48F-23B312FB1C4F}" sibTransId="{AEDF8CFD-BFCE-471C-B6F0-22F5F0730A88}"/>
    <dgm:cxn modelId="{ACDD4EE4-85EF-40D5-A9B1-B3AF2917F80C}" type="presOf" srcId="{BFA6877E-3ADD-40BB-A1B5-64CDCF9CE921}" destId="{93A7B2F8-2A0C-4C85-B17C-B6ECBE88B10A}" srcOrd="0" destOrd="0" presId="urn:microsoft.com/office/officeart/2005/8/layout/chevron2"/>
    <dgm:cxn modelId="{86FEF4A7-3EFB-4BF5-AAED-8623CCEAFE4E}" type="presParOf" srcId="{93A7B2F8-2A0C-4C85-B17C-B6ECBE88B10A}" destId="{82C774D0-769F-4947-9F3B-0AA897111309}" srcOrd="0" destOrd="0" presId="urn:microsoft.com/office/officeart/2005/8/layout/chevron2"/>
    <dgm:cxn modelId="{5C3BEFEF-0DD4-4AB6-9CA4-FBC48A1A3B9D}" type="presParOf" srcId="{82C774D0-769F-4947-9F3B-0AA897111309}" destId="{ADB327A6-269A-4FB8-B5CF-027306A8FDF6}" srcOrd="0" destOrd="0" presId="urn:microsoft.com/office/officeart/2005/8/layout/chevron2"/>
    <dgm:cxn modelId="{30FFD98C-1CAE-4BDC-9390-866CC323C7C3}" type="presParOf" srcId="{82C774D0-769F-4947-9F3B-0AA897111309}" destId="{37ECC39D-AE8F-41DC-A40E-E5CCEF14B8E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FA6877E-3ADD-40BB-A1B5-64CDCF9CE921}" type="doc">
      <dgm:prSet loTypeId="urn:microsoft.com/office/officeart/2005/8/layout/chevron2" loCatId="list" qsTypeId="urn:microsoft.com/office/officeart/2005/8/quickstyle/simple4" qsCatId="simple" csTypeId="urn:microsoft.com/office/officeart/2005/8/colors/accent0_3" csCatId="mainScheme" phldr="1"/>
      <dgm:spPr/>
      <dgm:t>
        <a:bodyPr/>
        <a:lstStyle/>
        <a:p>
          <a:endParaRPr lang="fr-FR"/>
        </a:p>
      </dgm:t>
    </dgm:pt>
    <dgm:pt modelId="{C31F8E91-88AD-4CEB-8CFA-899786E2FCD8}">
      <dgm:prSet phldrT="[Texte]" custT="1"/>
      <dgm:spPr/>
      <dgm:t>
        <a:bodyPr/>
        <a:lstStyle/>
        <a:p>
          <a:r>
            <a:rPr lang="fr-FR" sz="1400" dirty="0"/>
            <a:t>★★★★</a:t>
          </a:r>
        </a:p>
      </dgm:t>
    </dgm:pt>
    <dgm:pt modelId="{F8581CE3-55C4-4CB1-A89C-47F4B1EB9D91}" type="parTrans" cxnId="{7B779A60-7565-48D5-A53C-060E0DA235A3}">
      <dgm:prSet/>
      <dgm:spPr/>
      <dgm:t>
        <a:bodyPr/>
        <a:lstStyle/>
        <a:p>
          <a:endParaRPr lang="fr-FR"/>
        </a:p>
      </dgm:t>
    </dgm:pt>
    <dgm:pt modelId="{3D2B151A-D30E-4DBC-ACA8-3CFC300F0A43}" type="sibTrans" cxnId="{7B779A60-7565-48D5-A53C-060E0DA235A3}">
      <dgm:prSet/>
      <dgm:spPr/>
      <dgm:t>
        <a:bodyPr/>
        <a:lstStyle/>
        <a:p>
          <a:endParaRPr lang="fr-FR"/>
        </a:p>
      </dgm:t>
    </dgm:pt>
    <dgm:pt modelId="{3C845258-A66D-4F07-B1EE-CF12D0558704}">
      <dgm:prSet phldrT="[Texte]" custT="1"/>
      <dgm:spPr/>
      <dgm:t>
        <a:bodyPr/>
        <a:lstStyle/>
        <a:p>
          <a:pPr marL="0">
            <a:buNone/>
          </a:pPr>
          <a:r>
            <a:rPr lang="fr-FR" sz="2100" dirty="0"/>
            <a:t>Utilisez des </a:t>
          </a:r>
          <a:r>
            <a:rPr lang="fr-FR" sz="2100" dirty="0" err="1"/>
            <a:t>URIs</a:t>
          </a:r>
          <a:r>
            <a:rPr lang="fr-FR" sz="2100" dirty="0"/>
            <a:t> pour chaque objet, afin que n’importe qui puisse cibler vos données</a:t>
          </a:r>
        </a:p>
      </dgm:t>
    </dgm:pt>
    <dgm:pt modelId="{D14EB3E8-E69F-4A06-B48F-23B312FB1C4F}" type="parTrans" cxnId="{EDF52581-6947-4948-9101-D700568B750D}">
      <dgm:prSet/>
      <dgm:spPr/>
      <dgm:t>
        <a:bodyPr/>
        <a:lstStyle/>
        <a:p>
          <a:endParaRPr lang="fr-FR"/>
        </a:p>
      </dgm:t>
    </dgm:pt>
    <dgm:pt modelId="{AEDF8CFD-BFCE-471C-B6F0-22F5F0730A88}" type="sibTrans" cxnId="{EDF52581-6947-4948-9101-D700568B750D}">
      <dgm:prSet/>
      <dgm:spPr/>
      <dgm:t>
        <a:bodyPr/>
        <a:lstStyle/>
        <a:p>
          <a:endParaRPr lang="fr-FR"/>
        </a:p>
      </dgm:t>
    </dgm:pt>
    <dgm:pt modelId="{93A7B2F8-2A0C-4C85-B17C-B6ECBE88B10A}" type="pres">
      <dgm:prSet presAssocID="{BFA6877E-3ADD-40BB-A1B5-64CDCF9CE921}" presName="linearFlow" presStyleCnt="0">
        <dgm:presLayoutVars>
          <dgm:dir/>
          <dgm:animLvl val="lvl"/>
          <dgm:resizeHandles val="exact"/>
        </dgm:presLayoutVars>
      </dgm:prSet>
      <dgm:spPr/>
    </dgm:pt>
    <dgm:pt modelId="{82C774D0-769F-4947-9F3B-0AA897111309}" type="pres">
      <dgm:prSet presAssocID="{C31F8E91-88AD-4CEB-8CFA-899786E2FCD8}" presName="composite" presStyleCnt="0"/>
      <dgm:spPr/>
    </dgm:pt>
    <dgm:pt modelId="{ADB327A6-269A-4FB8-B5CF-027306A8FDF6}" type="pres">
      <dgm:prSet presAssocID="{C31F8E91-88AD-4CEB-8CFA-899786E2FCD8}" presName="parentText" presStyleLbl="alignNode1" presStyleIdx="0" presStyleCnt="1">
        <dgm:presLayoutVars>
          <dgm:chMax val="1"/>
          <dgm:bulletEnabled val="1"/>
        </dgm:presLayoutVars>
      </dgm:prSet>
      <dgm:spPr/>
    </dgm:pt>
    <dgm:pt modelId="{37ECC39D-AE8F-41DC-A40E-E5CCEF14B8E3}" type="pres">
      <dgm:prSet presAssocID="{C31F8E91-88AD-4CEB-8CFA-899786E2FCD8}" presName="descendantText" presStyleLbl="alignAcc1" presStyleIdx="0" presStyleCnt="1">
        <dgm:presLayoutVars>
          <dgm:bulletEnabled val="1"/>
        </dgm:presLayoutVars>
      </dgm:prSet>
      <dgm:spPr/>
    </dgm:pt>
  </dgm:ptLst>
  <dgm:cxnLst>
    <dgm:cxn modelId="{97D1802E-2099-4724-B6BA-CF69697E639E}" type="presOf" srcId="{3C845258-A66D-4F07-B1EE-CF12D0558704}" destId="{37ECC39D-AE8F-41DC-A40E-E5CCEF14B8E3}" srcOrd="0" destOrd="0" presId="urn:microsoft.com/office/officeart/2005/8/layout/chevron2"/>
    <dgm:cxn modelId="{89DB705C-F5F2-47BD-BE80-850D7ABB31DA}" type="presOf" srcId="{C31F8E91-88AD-4CEB-8CFA-899786E2FCD8}" destId="{ADB327A6-269A-4FB8-B5CF-027306A8FDF6}" srcOrd="0" destOrd="0" presId="urn:microsoft.com/office/officeart/2005/8/layout/chevron2"/>
    <dgm:cxn modelId="{7B779A60-7565-48D5-A53C-060E0DA235A3}" srcId="{BFA6877E-3ADD-40BB-A1B5-64CDCF9CE921}" destId="{C31F8E91-88AD-4CEB-8CFA-899786E2FCD8}" srcOrd="0" destOrd="0" parTransId="{F8581CE3-55C4-4CB1-A89C-47F4B1EB9D91}" sibTransId="{3D2B151A-D30E-4DBC-ACA8-3CFC300F0A43}"/>
    <dgm:cxn modelId="{EDF52581-6947-4948-9101-D700568B750D}" srcId="{C31F8E91-88AD-4CEB-8CFA-899786E2FCD8}" destId="{3C845258-A66D-4F07-B1EE-CF12D0558704}" srcOrd="0" destOrd="0" parTransId="{D14EB3E8-E69F-4A06-B48F-23B312FB1C4F}" sibTransId="{AEDF8CFD-BFCE-471C-B6F0-22F5F0730A88}"/>
    <dgm:cxn modelId="{ACDD4EE4-85EF-40D5-A9B1-B3AF2917F80C}" type="presOf" srcId="{BFA6877E-3ADD-40BB-A1B5-64CDCF9CE921}" destId="{93A7B2F8-2A0C-4C85-B17C-B6ECBE88B10A}" srcOrd="0" destOrd="0" presId="urn:microsoft.com/office/officeart/2005/8/layout/chevron2"/>
    <dgm:cxn modelId="{86FEF4A7-3EFB-4BF5-AAED-8623CCEAFE4E}" type="presParOf" srcId="{93A7B2F8-2A0C-4C85-B17C-B6ECBE88B10A}" destId="{82C774D0-769F-4947-9F3B-0AA897111309}" srcOrd="0" destOrd="0" presId="urn:microsoft.com/office/officeart/2005/8/layout/chevron2"/>
    <dgm:cxn modelId="{5C3BEFEF-0DD4-4AB6-9CA4-FBC48A1A3B9D}" type="presParOf" srcId="{82C774D0-769F-4947-9F3B-0AA897111309}" destId="{ADB327A6-269A-4FB8-B5CF-027306A8FDF6}" srcOrd="0" destOrd="0" presId="urn:microsoft.com/office/officeart/2005/8/layout/chevron2"/>
    <dgm:cxn modelId="{30FFD98C-1CAE-4BDC-9390-866CC323C7C3}" type="presParOf" srcId="{82C774D0-769F-4947-9F3B-0AA897111309}" destId="{37ECC39D-AE8F-41DC-A40E-E5CCEF14B8E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FA6877E-3ADD-40BB-A1B5-64CDCF9CE921}" type="doc">
      <dgm:prSet loTypeId="urn:microsoft.com/office/officeart/2005/8/layout/chevron2" loCatId="list" qsTypeId="urn:microsoft.com/office/officeart/2005/8/quickstyle/simple4" qsCatId="simple" csTypeId="urn:microsoft.com/office/officeart/2005/8/colors/accent0_3" csCatId="mainScheme" phldr="1"/>
      <dgm:spPr/>
      <dgm:t>
        <a:bodyPr/>
        <a:lstStyle/>
        <a:p>
          <a:endParaRPr lang="fr-FR"/>
        </a:p>
      </dgm:t>
    </dgm:pt>
    <dgm:pt modelId="{C31F8E91-88AD-4CEB-8CFA-899786E2FCD8}">
      <dgm:prSet phldrT="[Texte]" custT="1"/>
      <dgm:spPr/>
      <dgm:t>
        <a:bodyPr/>
        <a:lstStyle/>
        <a:p>
          <a:r>
            <a:rPr lang="fr-FR" sz="1400" dirty="0"/>
            <a:t>★★★★★</a:t>
          </a:r>
        </a:p>
      </dgm:t>
    </dgm:pt>
    <dgm:pt modelId="{F8581CE3-55C4-4CB1-A89C-47F4B1EB9D91}" type="parTrans" cxnId="{7B779A60-7565-48D5-A53C-060E0DA235A3}">
      <dgm:prSet/>
      <dgm:spPr/>
      <dgm:t>
        <a:bodyPr/>
        <a:lstStyle/>
        <a:p>
          <a:endParaRPr lang="fr-FR"/>
        </a:p>
      </dgm:t>
    </dgm:pt>
    <dgm:pt modelId="{3D2B151A-D30E-4DBC-ACA8-3CFC300F0A43}" type="sibTrans" cxnId="{7B779A60-7565-48D5-A53C-060E0DA235A3}">
      <dgm:prSet/>
      <dgm:spPr/>
      <dgm:t>
        <a:bodyPr/>
        <a:lstStyle/>
        <a:p>
          <a:endParaRPr lang="fr-FR"/>
        </a:p>
      </dgm:t>
    </dgm:pt>
    <dgm:pt modelId="{3C845258-A66D-4F07-B1EE-CF12D0558704}">
      <dgm:prSet phldrT="[Texte]" custT="1"/>
      <dgm:spPr/>
      <dgm:t>
        <a:bodyPr/>
        <a:lstStyle/>
        <a:p>
          <a:pPr marL="0">
            <a:buNone/>
          </a:pPr>
          <a:r>
            <a:rPr lang="fr-FR" sz="2100" dirty="0"/>
            <a:t>Liez vos données avec d’autres données pour enrichir le contexte</a:t>
          </a:r>
        </a:p>
      </dgm:t>
    </dgm:pt>
    <dgm:pt modelId="{D14EB3E8-E69F-4A06-B48F-23B312FB1C4F}" type="parTrans" cxnId="{EDF52581-6947-4948-9101-D700568B750D}">
      <dgm:prSet/>
      <dgm:spPr/>
      <dgm:t>
        <a:bodyPr/>
        <a:lstStyle/>
        <a:p>
          <a:endParaRPr lang="fr-FR"/>
        </a:p>
      </dgm:t>
    </dgm:pt>
    <dgm:pt modelId="{AEDF8CFD-BFCE-471C-B6F0-22F5F0730A88}" type="sibTrans" cxnId="{EDF52581-6947-4948-9101-D700568B750D}">
      <dgm:prSet/>
      <dgm:spPr/>
      <dgm:t>
        <a:bodyPr/>
        <a:lstStyle/>
        <a:p>
          <a:endParaRPr lang="fr-FR"/>
        </a:p>
      </dgm:t>
    </dgm:pt>
    <dgm:pt modelId="{93A7B2F8-2A0C-4C85-B17C-B6ECBE88B10A}" type="pres">
      <dgm:prSet presAssocID="{BFA6877E-3ADD-40BB-A1B5-64CDCF9CE921}" presName="linearFlow" presStyleCnt="0">
        <dgm:presLayoutVars>
          <dgm:dir/>
          <dgm:animLvl val="lvl"/>
          <dgm:resizeHandles val="exact"/>
        </dgm:presLayoutVars>
      </dgm:prSet>
      <dgm:spPr/>
    </dgm:pt>
    <dgm:pt modelId="{82C774D0-769F-4947-9F3B-0AA897111309}" type="pres">
      <dgm:prSet presAssocID="{C31F8E91-88AD-4CEB-8CFA-899786E2FCD8}" presName="composite" presStyleCnt="0"/>
      <dgm:spPr/>
    </dgm:pt>
    <dgm:pt modelId="{ADB327A6-269A-4FB8-B5CF-027306A8FDF6}" type="pres">
      <dgm:prSet presAssocID="{C31F8E91-88AD-4CEB-8CFA-899786E2FCD8}" presName="parentText" presStyleLbl="alignNode1" presStyleIdx="0" presStyleCnt="1">
        <dgm:presLayoutVars>
          <dgm:chMax val="1"/>
          <dgm:bulletEnabled val="1"/>
        </dgm:presLayoutVars>
      </dgm:prSet>
      <dgm:spPr/>
    </dgm:pt>
    <dgm:pt modelId="{37ECC39D-AE8F-41DC-A40E-E5CCEF14B8E3}" type="pres">
      <dgm:prSet presAssocID="{C31F8E91-88AD-4CEB-8CFA-899786E2FCD8}" presName="descendantText" presStyleLbl="alignAcc1" presStyleIdx="0" presStyleCnt="1">
        <dgm:presLayoutVars>
          <dgm:bulletEnabled val="1"/>
        </dgm:presLayoutVars>
      </dgm:prSet>
      <dgm:spPr/>
    </dgm:pt>
  </dgm:ptLst>
  <dgm:cxnLst>
    <dgm:cxn modelId="{97D1802E-2099-4724-B6BA-CF69697E639E}" type="presOf" srcId="{3C845258-A66D-4F07-B1EE-CF12D0558704}" destId="{37ECC39D-AE8F-41DC-A40E-E5CCEF14B8E3}" srcOrd="0" destOrd="0" presId="urn:microsoft.com/office/officeart/2005/8/layout/chevron2"/>
    <dgm:cxn modelId="{89DB705C-F5F2-47BD-BE80-850D7ABB31DA}" type="presOf" srcId="{C31F8E91-88AD-4CEB-8CFA-899786E2FCD8}" destId="{ADB327A6-269A-4FB8-B5CF-027306A8FDF6}" srcOrd="0" destOrd="0" presId="urn:microsoft.com/office/officeart/2005/8/layout/chevron2"/>
    <dgm:cxn modelId="{7B779A60-7565-48D5-A53C-060E0DA235A3}" srcId="{BFA6877E-3ADD-40BB-A1B5-64CDCF9CE921}" destId="{C31F8E91-88AD-4CEB-8CFA-899786E2FCD8}" srcOrd="0" destOrd="0" parTransId="{F8581CE3-55C4-4CB1-A89C-47F4B1EB9D91}" sibTransId="{3D2B151A-D30E-4DBC-ACA8-3CFC300F0A43}"/>
    <dgm:cxn modelId="{EDF52581-6947-4948-9101-D700568B750D}" srcId="{C31F8E91-88AD-4CEB-8CFA-899786E2FCD8}" destId="{3C845258-A66D-4F07-B1EE-CF12D0558704}" srcOrd="0" destOrd="0" parTransId="{D14EB3E8-E69F-4A06-B48F-23B312FB1C4F}" sibTransId="{AEDF8CFD-BFCE-471C-B6F0-22F5F0730A88}"/>
    <dgm:cxn modelId="{ACDD4EE4-85EF-40D5-A9B1-B3AF2917F80C}" type="presOf" srcId="{BFA6877E-3ADD-40BB-A1B5-64CDCF9CE921}" destId="{93A7B2F8-2A0C-4C85-B17C-B6ECBE88B10A}" srcOrd="0" destOrd="0" presId="urn:microsoft.com/office/officeart/2005/8/layout/chevron2"/>
    <dgm:cxn modelId="{86FEF4A7-3EFB-4BF5-AAED-8623CCEAFE4E}" type="presParOf" srcId="{93A7B2F8-2A0C-4C85-B17C-B6ECBE88B10A}" destId="{82C774D0-769F-4947-9F3B-0AA897111309}" srcOrd="0" destOrd="0" presId="urn:microsoft.com/office/officeart/2005/8/layout/chevron2"/>
    <dgm:cxn modelId="{5C3BEFEF-0DD4-4AB6-9CA4-FBC48A1A3B9D}" type="presParOf" srcId="{82C774D0-769F-4947-9F3B-0AA897111309}" destId="{ADB327A6-269A-4FB8-B5CF-027306A8FDF6}" srcOrd="0" destOrd="0" presId="urn:microsoft.com/office/officeart/2005/8/layout/chevron2"/>
    <dgm:cxn modelId="{30FFD98C-1CAE-4BDC-9390-866CC323C7C3}" type="presParOf" srcId="{82C774D0-769F-4947-9F3B-0AA897111309}" destId="{37ECC39D-AE8F-41DC-A40E-E5CCEF14B8E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484F9AA-BB2D-41DF-A3A4-A1623D41E64B}" type="doc">
      <dgm:prSet loTypeId="urn:microsoft.com/office/officeart/2005/8/layout/hierarchy3" loCatId="hierarchy" qsTypeId="urn:microsoft.com/office/officeart/2005/8/quickstyle/simple1" qsCatId="simple" csTypeId="urn:microsoft.com/office/officeart/2005/8/colors/accent0_3" csCatId="mainScheme" phldr="1"/>
      <dgm:spPr/>
      <dgm:t>
        <a:bodyPr/>
        <a:lstStyle/>
        <a:p>
          <a:endParaRPr lang="fr-FR"/>
        </a:p>
      </dgm:t>
    </dgm:pt>
    <dgm:pt modelId="{3EEAEBE5-AFBD-401C-90E6-AB422E3B9A18}">
      <dgm:prSet phldrT="[Texte]"/>
      <dgm:spPr/>
      <dgm:t>
        <a:bodyPr/>
        <a:lstStyle/>
        <a:p>
          <a:r>
            <a:rPr lang="fr-FR" dirty="0"/>
            <a:t>Organiser</a:t>
          </a:r>
        </a:p>
      </dgm:t>
    </dgm:pt>
    <dgm:pt modelId="{479E367D-10DB-4DBE-8D7A-0B07D81E00BD}" type="parTrans" cxnId="{7FC7297D-2597-45AC-8147-C49A739216C1}">
      <dgm:prSet/>
      <dgm:spPr/>
      <dgm:t>
        <a:bodyPr/>
        <a:lstStyle/>
        <a:p>
          <a:endParaRPr lang="fr-FR"/>
        </a:p>
      </dgm:t>
    </dgm:pt>
    <dgm:pt modelId="{DF6694AF-573C-4284-8689-3371F1E72F18}" type="sibTrans" cxnId="{7FC7297D-2597-45AC-8147-C49A739216C1}">
      <dgm:prSet/>
      <dgm:spPr/>
      <dgm:t>
        <a:bodyPr/>
        <a:lstStyle/>
        <a:p>
          <a:endParaRPr lang="fr-FR"/>
        </a:p>
      </dgm:t>
    </dgm:pt>
    <dgm:pt modelId="{218DE74C-5C0B-4E2A-BFAC-44F64124AF45}">
      <dgm:prSet phldrT="[Texte]"/>
      <dgm:spPr/>
      <dgm:t>
        <a:bodyPr/>
        <a:lstStyle/>
        <a:p>
          <a:r>
            <a:rPr lang="fr-FR" dirty="0"/>
            <a:t>ODRA</a:t>
          </a:r>
        </a:p>
      </dgm:t>
    </dgm:pt>
    <dgm:pt modelId="{6E56CADA-6BC0-4298-84E3-3DD102A8504A}" type="parTrans" cxnId="{2B7DE6A7-3694-4E6B-B452-D4B6D2AD89AF}">
      <dgm:prSet/>
      <dgm:spPr/>
      <dgm:t>
        <a:bodyPr/>
        <a:lstStyle/>
        <a:p>
          <a:endParaRPr lang="fr-FR"/>
        </a:p>
      </dgm:t>
    </dgm:pt>
    <dgm:pt modelId="{E6A22436-DDC0-448F-933D-0859FE45CF7A}" type="sibTrans" cxnId="{2B7DE6A7-3694-4E6B-B452-D4B6D2AD89AF}">
      <dgm:prSet/>
      <dgm:spPr/>
      <dgm:t>
        <a:bodyPr/>
        <a:lstStyle/>
        <a:p>
          <a:endParaRPr lang="fr-FR"/>
        </a:p>
      </dgm:t>
    </dgm:pt>
    <dgm:pt modelId="{BE6C65A0-25CA-445A-9052-50E3F31161D1}">
      <dgm:prSet phldrT="[Texte]"/>
      <dgm:spPr/>
      <dgm:t>
        <a:bodyPr/>
        <a:lstStyle/>
        <a:p>
          <a:r>
            <a:rPr lang="fr-FR" dirty="0"/>
            <a:t>Inventaire de données</a:t>
          </a:r>
        </a:p>
      </dgm:t>
    </dgm:pt>
    <dgm:pt modelId="{1213D1A0-E3EA-43C6-98D3-ABFFB563D15E}" type="parTrans" cxnId="{431DB560-6DE2-4846-80CF-548BCC3FF619}">
      <dgm:prSet/>
      <dgm:spPr/>
      <dgm:t>
        <a:bodyPr/>
        <a:lstStyle/>
        <a:p>
          <a:endParaRPr lang="fr-FR"/>
        </a:p>
      </dgm:t>
    </dgm:pt>
    <dgm:pt modelId="{0A1FD2CA-1FA0-4E48-AE6E-A1CB357F9676}" type="sibTrans" cxnId="{431DB560-6DE2-4846-80CF-548BCC3FF619}">
      <dgm:prSet/>
      <dgm:spPr/>
      <dgm:t>
        <a:bodyPr/>
        <a:lstStyle/>
        <a:p>
          <a:endParaRPr lang="fr-FR"/>
        </a:p>
      </dgm:t>
    </dgm:pt>
    <dgm:pt modelId="{5D9A4C4B-5CDD-4DD2-9D99-20C6E07B0B07}">
      <dgm:prSet phldrT="[Texte]"/>
      <dgm:spPr/>
      <dgm:t>
        <a:bodyPr/>
        <a:lstStyle/>
        <a:p>
          <a:r>
            <a:rPr lang="fr-FR" dirty="0"/>
            <a:t>Standardiser</a:t>
          </a:r>
        </a:p>
      </dgm:t>
    </dgm:pt>
    <dgm:pt modelId="{977ECCD5-8F12-4CFE-BBC4-CE79852846CE}" type="parTrans" cxnId="{A9FFEC89-1C23-4C17-B158-EACEAFBEC6D6}">
      <dgm:prSet/>
      <dgm:spPr/>
      <dgm:t>
        <a:bodyPr/>
        <a:lstStyle/>
        <a:p>
          <a:endParaRPr lang="fr-FR"/>
        </a:p>
      </dgm:t>
    </dgm:pt>
    <dgm:pt modelId="{ED5FF622-94EF-4A7F-82B0-858BD1CCF598}" type="sibTrans" cxnId="{A9FFEC89-1C23-4C17-B158-EACEAFBEC6D6}">
      <dgm:prSet/>
      <dgm:spPr/>
      <dgm:t>
        <a:bodyPr/>
        <a:lstStyle/>
        <a:p>
          <a:endParaRPr lang="fr-FR"/>
        </a:p>
      </dgm:t>
    </dgm:pt>
    <dgm:pt modelId="{E6DF307A-2F53-4709-839C-D1DD96FB5166}">
      <dgm:prSet phldrT="[Texte]"/>
      <dgm:spPr/>
      <dgm:t>
        <a:bodyPr/>
        <a:lstStyle/>
        <a:p>
          <a:r>
            <a:rPr lang="fr-FR" dirty="0"/>
            <a:t>Cadre juridique</a:t>
          </a:r>
        </a:p>
      </dgm:t>
    </dgm:pt>
    <dgm:pt modelId="{62A3380A-4AE9-4CFF-A012-494D9771ED67}" type="parTrans" cxnId="{B1319532-2040-4144-ACB3-DA0E41276538}">
      <dgm:prSet/>
      <dgm:spPr/>
      <dgm:t>
        <a:bodyPr/>
        <a:lstStyle/>
        <a:p>
          <a:endParaRPr lang="fr-FR"/>
        </a:p>
      </dgm:t>
    </dgm:pt>
    <dgm:pt modelId="{57E28F12-1778-4418-BC80-97A9E00A52F8}" type="sibTrans" cxnId="{B1319532-2040-4144-ACB3-DA0E41276538}">
      <dgm:prSet/>
      <dgm:spPr/>
      <dgm:t>
        <a:bodyPr/>
        <a:lstStyle/>
        <a:p>
          <a:endParaRPr lang="fr-FR"/>
        </a:p>
      </dgm:t>
    </dgm:pt>
    <dgm:pt modelId="{2F1E6D02-E427-45CC-82DE-26DAD589307A}">
      <dgm:prSet phldrT="[Texte]"/>
      <dgm:spPr/>
      <dgm:t>
        <a:bodyPr/>
        <a:lstStyle/>
        <a:p>
          <a:r>
            <a:rPr lang="fr-FR" dirty="0"/>
            <a:t>Standards et bonnes pratiques</a:t>
          </a:r>
        </a:p>
      </dgm:t>
    </dgm:pt>
    <dgm:pt modelId="{3794F5E1-501A-40BD-83C9-2530D6EB71BB}" type="parTrans" cxnId="{F92C48C6-BB9E-410A-9AE5-78C98B2BB8FD}">
      <dgm:prSet/>
      <dgm:spPr/>
      <dgm:t>
        <a:bodyPr/>
        <a:lstStyle/>
        <a:p>
          <a:endParaRPr lang="fr-FR"/>
        </a:p>
      </dgm:t>
    </dgm:pt>
    <dgm:pt modelId="{493FE2B3-CFDE-4B8B-BE56-8F84F9440C9C}" type="sibTrans" cxnId="{F92C48C6-BB9E-410A-9AE5-78C98B2BB8FD}">
      <dgm:prSet/>
      <dgm:spPr/>
      <dgm:t>
        <a:bodyPr/>
        <a:lstStyle/>
        <a:p>
          <a:endParaRPr lang="fr-FR"/>
        </a:p>
      </dgm:t>
    </dgm:pt>
    <dgm:pt modelId="{BD5CA61B-F6FA-4B6D-85C3-517CB8B7BB9F}">
      <dgm:prSet phldrT="[Texte]"/>
      <dgm:spPr/>
      <dgm:t>
        <a:bodyPr/>
        <a:lstStyle/>
        <a:p>
          <a:r>
            <a:rPr lang="fr-FR" dirty="0"/>
            <a:t>Analyse des données</a:t>
          </a:r>
        </a:p>
      </dgm:t>
    </dgm:pt>
    <dgm:pt modelId="{2CDE743C-52E0-4A76-9525-F1A5518C1F49}" type="parTrans" cxnId="{F3E750E0-CF0B-481A-9537-1BF8B7B41FBD}">
      <dgm:prSet/>
      <dgm:spPr/>
      <dgm:t>
        <a:bodyPr/>
        <a:lstStyle/>
        <a:p>
          <a:endParaRPr lang="fr-FR"/>
        </a:p>
      </dgm:t>
    </dgm:pt>
    <dgm:pt modelId="{468940B1-32E4-4F7C-AC5B-09544AB0EF92}" type="sibTrans" cxnId="{F3E750E0-CF0B-481A-9537-1BF8B7B41FBD}">
      <dgm:prSet/>
      <dgm:spPr/>
      <dgm:t>
        <a:bodyPr/>
        <a:lstStyle/>
        <a:p>
          <a:endParaRPr lang="fr-FR"/>
        </a:p>
      </dgm:t>
    </dgm:pt>
    <dgm:pt modelId="{FE8E7853-0519-48EC-B16A-B52CB0F92EE4}">
      <dgm:prSet phldrT="[Texte]"/>
      <dgm:spPr/>
      <dgm:t>
        <a:bodyPr/>
        <a:lstStyle/>
        <a:p>
          <a:r>
            <a:rPr lang="fr-FR" dirty="0"/>
            <a:t>Schéma organisationnel</a:t>
          </a:r>
        </a:p>
      </dgm:t>
    </dgm:pt>
    <dgm:pt modelId="{6BA42E8F-61E8-4767-A374-2FC233098D6C}" type="parTrans" cxnId="{85B44C05-9178-49E6-B2C5-278F218B1927}">
      <dgm:prSet/>
      <dgm:spPr/>
      <dgm:t>
        <a:bodyPr/>
        <a:lstStyle/>
        <a:p>
          <a:endParaRPr lang="fr-FR"/>
        </a:p>
      </dgm:t>
    </dgm:pt>
    <dgm:pt modelId="{137F8F6C-F0A8-496B-A39A-53AB3AF47585}" type="sibTrans" cxnId="{85B44C05-9178-49E6-B2C5-278F218B1927}">
      <dgm:prSet/>
      <dgm:spPr/>
      <dgm:t>
        <a:bodyPr/>
        <a:lstStyle/>
        <a:p>
          <a:endParaRPr lang="fr-FR"/>
        </a:p>
      </dgm:t>
    </dgm:pt>
    <dgm:pt modelId="{02257576-8741-42CC-BE42-04C16A2D5AB8}">
      <dgm:prSet phldrT="[Texte]"/>
      <dgm:spPr/>
      <dgm:t>
        <a:bodyPr/>
        <a:lstStyle/>
        <a:p>
          <a:r>
            <a:rPr lang="fr-FR" dirty="0"/>
            <a:t>Publier</a:t>
          </a:r>
        </a:p>
      </dgm:t>
    </dgm:pt>
    <dgm:pt modelId="{B81A38BE-935D-4533-987E-37835C07F9BA}" type="parTrans" cxnId="{BD86952D-A050-4665-A1AB-24CB35C61217}">
      <dgm:prSet/>
      <dgm:spPr/>
      <dgm:t>
        <a:bodyPr/>
        <a:lstStyle/>
        <a:p>
          <a:endParaRPr lang="fr-FR"/>
        </a:p>
      </dgm:t>
    </dgm:pt>
    <dgm:pt modelId="{2D011314-4BB7-4D78-9DC5-BDB82D3D8700}" type="sibTrans" cxnId="{BD86952D-A050-4665-A1AB-24CB35C61217}">
      <dgm:prSet/>
      <dgm:spPr/>
      <dgm:t>
        <a:bodyPr/>
        <a:lstStyle/>
        <a:p>
          <a:endParaRPr lang="fr-FR"/>
        </a:p>
      </dgm:t>
    </dgm:pt>
    <dgm:pt modelId="{39626106-E307-441B-AE85-CBCD256D31F9}">
      <dgm:prSet phldrT="[Texte]"/>
      <dgm:spPr/>
      <dgm:t>
        <a:bodyPr/>
        <a:lstStyle/>
        <a:p>
          <a:r>
            <a:rPr lang="fr-FR" dirty="0"/>
            <a:t>Représentations</a:t>
          </a:r>
        </a:p>
      </dgm:t>
    </dgm:pt>
    <dgm:pt modelId="{76E2B070-27AA-4497-8C5C-37B8C21F226B}" type="parTrans" cxnId="{8FA426AA-2716-44EA-A7E6-D83BD9CEF885}">
      <dgm:prSet/>
      <dgm:spPr/>
      <dgm:t>
        <a:bodyPr/>
        <a:lstStyle/>
        <a:p>
          <a:endParaRPr lang="fr-FR"/>
        </a:p>
      </dgm:t>
    </dgm:pt>
    <dgm:pt modelId="{07B420B3-74EE-43B6-BAFF-D1EB50A90223}" type="sibTrans" cxnId="{8FA426AA-2716-44EA-A7E6-D83BD9CEF885}">
      <dgm:prSet/>
      <dgm:spPr/>
      <dgm:t>
        <a:bodyPr/>
        <a:lstStyle/>
        <a:p>
          <a:endParaRPr lang="fr-FR"/>
        </a:p>
      </dgm:t>
    </dgm:pt>
    <dgm:pt modelId="{9A77A2D9-740D-4D8A-92E8-C33417EAE3D2}">
      <dgm:prSet phldrT="[Texte]"/>
      <dgm:spPr/>
      <dgm:t>
        <a:bodyPr/>
        <a:lstStyle/>
        <a:p>
          <a:r>
            <a:rPr lang="fr-FR" dirty="0"/>
            <a:t>Catalogue</a:t>
          </a:r>
        </a:p>
      </dgm:t>
    </dgm:pt>
    <dgm:pt modelId="{2C864A00-8A51-4189-927E-1D27E7077317}" type="parTrans" cxnId="{F259CB11-5C0C-451E-912D-0C53438D9ECF}">
      <dgm:prSet/>
      <dgm:spPr/>
      <dgm:t>
        <a:bodyPr/>
        <a:lstStyle/>
        <a:p>
          <a:endParaRPr lang="fr-FR"/>
        </a:p>
      </dgm:t>
    </dgm:pt>
    <dgm:pt modelId="{DA354EAA-D3F1-4919-BBC1-321648DF1E1A}" type="sibTrans" cxnId="{F259CB11-5C0C-451E-912D-0C53438D9ECF}">
      <dgm:prSet/>
      <dgm:spPr/>
      <dgm:t>
        <a:bodyPr/>
        <a:lstStyle/>
        <a:p>
          <a:endParaRPr lang="fr-FR"/>
        </a:p>
      </dgm:t>
    </dgm:pt>
    <dgm:pt modelId="{65C41486-A7FA-4333-9170-0CE6C7104747}">
      <dgm:prSet phldrT="[Texte]"/>
      <dgm:spPr/>
      <dgm:t>
        <a:bodyPr/>
        <a:lstStyle/>
        <a:p>
          <a:r>
            <a:rPr lang="fr-FR" dirty="0"/>
            <a:t>Infrastructure technique</a:t>
          </a:r>
        </a:p>
      </dgm:t>
    </dgm:pt>
    <dgm:pt modelId="{D6CDFD36-9784-4D2E-BAA2-BA629CC1CDC9}" type="parTrans" cxnId="{AC05B559-B69B-4BA8-8575-6FDC8B2795B9}">
      <dgm:prSet/>
      <dgm:spPr/>
      <dgm:t>
        <a:bodyPr/>
        <a:lstStyle/>
        <a:p>
          <a:endParaRPr lang="fr-FR"/>
        </a:p>
      </dgm:t>
    </dgm:pt>
    <dgm:pt modelId="{6B9CDE6F-485D-4940-847A-681FCE12C5BF}" type="sibTrans" cxnId="{AC05B559-B69B-4BA8-8575-6FDC8B2795B9}">
      <dgm:prSet/>
      <dgm:spPr/>
      <dgm:t>
        <a:bodyPr/>
        <a:lstStyle/>
        <a:p>
          <a:endParaRPr lang="fr-FR"/>
        </a:p>
      </dgm:t>
    </dgm:pt>
    <dgm:pt modelId="{4E3C2852-569A-429B-873F-A8FC934167E6}">
      <dgm:prSet phldrT="[Texte]"/>
      <dgm:spPr/>
      <dgm:t>
        <a:bodyPr/>
        <a:lstStyle/>
        <a:p>
          <a:r>
            <a:rPr lang="fr-FR" dirty="0"/>
            <a:t>Partager</a:t>
          </a:r>
        </a:p>
      </dgm:t>
    </dgm:pt>
    <dgm:pt modelId="{E596C6AB-7CF1-4D0D-B4A2-44D93A512DB8}" type="parTrans" cxnId="{E106BF2C-2AE4-4AD2-964F-8CA67EEB387E}">
      <dgm:prSet/>
      <dgm:spPr/>
      <dgm:t>
        <a:bodyPr/>
        <a:lstStyle/>
        <a:p>
          <a:endParaRPr lang="fr-FR"/>
        </a:p>
      </dgm:t>
    </dgm:pt>
    <dgm:pt modelId="{B6C8D24F-64B0-4F87-8C85-7DCEFF3B258F}" type="sibTrans" cxnId="{E106BF2C-2AE4-4AD2-964F-8CA67EEB387E}">
      <dgm:prSet/>
      <dgm:spPr/>
      <dgm:t>
        <a:bodyPr/>
        <a:lstStyle/>
        <a:p>
          <a:endParaRPr lang="fr-FR"/>
        </a:p>
      </dgm:t>
    </dgm:pt>
    <dgm:pt modelId="{D77E2AC0-7D00-44D0-B08E-5063ECC20F72}">
      <dgm:prSet phldrT="[Texte]"/>
      <dgm:spPr/>
      <dgm:t>
        <a:bodyPr/>
        <a:lstStyle/>
        <a:p>
          <a:r>
            <a:rPr lang="fr-FR" dirty="0"/>
            <a:t>Participation interne</a:t>
          </a:r>
        </a:p>
      </dgm:t>
    </dgm:pt>
    <dgm:pt modelId="{6D8E1890-DCD7-4E33-9B50-95B6C46C0DCD}" type="parTrans" cxnId="{33C78480-A079-42E3-A877-A6F08AF1CCAB}">
      <dgm:prSet/>
      <dgm:spPr/>
      <dgm:t>
        <a:bodyPr/>
        <a:lstStyle/>
        <a:p>
          <a:endParaRPr lang="fr-FR"/>
        </a:p>
      </dgm:t>
    </dgm:pt>
    <dgm:pt modelId="{79EBDA5D-BEA4-425A-9FCE-5481CFDBBC70}" type="sibTrans" cxnId="{33C78480-A079-42E3-A877-A6F08AF1CCAB}">
      <dgm:prSet/>
      <dgm:spPr/>
      <dgm:t>
        <a:bodyPr/>
        <a:lstStyle/>
        <a:p>
          <a:endParaRPr lang="fr-FR"/>
        </a:p>
      </dgm:t>
    </dgm:pt>
    <dgm:pt modelId="{FA53E4F0-3064-4B84-A3F7-0E9E3C25F23B}">
      <dgm:prSet phldrT="[Texte]"/>
      <dgm:spPr/>
      <dgm:t>
        <a:bodyPr/>
        <a:lstStyle/>
        <a:p>
          <a:r>
            <a:rPr lang="fr-FR" dirty="0"/>
            <a:t>Participation externe</a:t>
          </a:r>
        </a:p>
      </dgm:t>
    </dgm:pt>
    <dgm:pt modelId="{23AEDA07-6CC7-4A1C-8F79-292998CE8861}" type="parTrans" cxnId="{640FFA43-5240-460E-971D-AB1A8C67992D}">
      <dgm:prSet/>
      <dgm:spPr/>
      <dgm:t>
        <a:bodyPr/>
        <a:lstStyle/>
        <a:p>
          <a:endParaRPr lang="fr-FR"/>
        </a:p>
      </dgm:t>
    </dgm:pt>
    <dgm:pt modelId="{8741C88B-4848-447C-B574-99034F2CB32B}" type="sibTrans" cxnId="{640FFA43-5240-460E-971D-AB1A8C67992D}">
      <dgm:prSet/>
      <dgm:spPr/>
      <dgm:t>
        <a:bodyPr/>
        <a:lstStyle/>
        <a:p>
          <a:endParaRPr lang="fr-FR"/>
        </a:p>
      </dgm:t>
    </dgm:pt>
    <dgm:pt modelId="{4553A1D5-D5B1-43B1-820A-93392AA38AFB}">
      <dgm:prSet phldrT="[Texte]"/>
      <dgm:spPr/>
      <dgm:t>
        <a:bodyPr/>
        <a:lstStyle/>
        <a:p>
          <a:r>
            <a:rPr lang="fr-FR" dirty="0"/>
            <a:t>Superviser</a:t>
          </a:r>
        </a:p>
      </dgm:t>
    </dgm:pt>
    <dgm:pt modelId="{92920BA0-763D-42D1-BFEA-6930EB6C58D2}" type="parTrans" cxnId="{B9C21966-C22C-4096-BE54-AC3E2D28F4E1}">
      <dgm:prSet/>
      <dgm:spPr/>
      <dgm:t>
        <a:bodyPr/>
        <a:lstStyle/>
        <a:p>
          <a:endParaRPr lang="fr-FR"/>
        </a:p>
      </dgm:t>
    </dgm:pt>
    <dgm:pt modelId="{C10146D3-0C22-4DAF-9687-189B3A9BCFE1}" type="sibTrans" cxnId="{B9C21966-C22C-4096-BE54-AC3E2D28F4E1}">
      <dgm:prSet/>
      <dgm:spPr/>
      <dgm:t>
        <a:bodyPr/>
        <a:lstStyle/>
        <a:p>
          <a:endParaRPr lang="fr-FR"/>
        </a:p>
      </dgm:t>
    </dgm:pt>
    <dgm:pt modelId="{A6E6B3F2-D944-49A7-B564-E4CD8249E95B}">
      <dgm:prSet phldrT="[Texte]"/>
      <dgm:spPr/>
      <dgm:t>
        <a:bodyPr/>
        <a:lstStyle/>
        <a:p>
          <a:r>
            <a:rPr lang="fr-FR" dirty="0"/>
            <a:t>Gestion du catalogue</a:t>
          </a:r>
        </a:p>
      </dgm:t>
    </dgm:pt>
    <dgm:pt modelId="{807AA9AB-B1DB-4EAB-9E69-AB194AB6AA70}" type="parTrans" cxnId="{E57C88DB-5029-47B7-B48A-52A286DBDA30}">
      <dgm:prSet/>
      <dgm:spPr/>
      <dgm:t>
        <a:bodyPr/>
        <a:lstStyle/>
        <a:p>
          <a:endParaRPr lang="fr-FR"/>
        </a:p>
      </dgm:t>
    </dgm:pt>
    <dgm:pt modelId="{2D6F6539-5CC4-4CC6-80C2-836049433B28}" type="sibTrans" cxnId="{E57C88DB-5029-47B7-B48A-52A286DBDA30}">
      <dgm:prSet/>
      <dgm:spPr/>
      <dgm:t>
        <a:bodyPr/>
        <a:lstStyle/>
        <a:p>
          <a:endParaRPr lang="fr-FR"/>
        </a:p>
      </dgm:t>
    </dgm:pt>
    <dgm:pt modelId="{5164C1BB-F932-44FF-8C76-5463674189CD}">
      <dgm:prSet phldrT="[Texte]"/>
      <dgm:spPr/>
      <dgm:t>
        <a:bodyPr/>
        <a:lstStyle/>
        <a:p>
          <a:r>
            <a:rPr lang="fr-FR" dirty="0"/>
            <a:t>Support interne</a:t>
          </a:r>
        </a:p>
      </dgm:t>
    </dgm:pt>
    <dgm:pt modelId="{7902F2BA-3219-4EE3-9527-7862C790DC87}" type="parTrans" cxnId="{D1F60E73-8D15-4C59-A458-0BEA07DDBF7D}">
      <dgm:prSet/>
      <dgm:spPr/>
      <dgm:t>
        <a:bodyPr/>
        <a:lstStyle/>
        <a:p>
          <a:endParaRPr lang="fr-FR"/>
        </a:p>
      </dgm:t>
    </dgm:pt>
    <dgm:pt modelId="{B7E6F288-BDBC-40B3-AF59-15C6213DFF08}" type="sibTrans" cxnId="{D1F60E73-8D15-4C59-A458-0BEA07DDBF7D}">
      <dgm:prSet/>
      <dgm:spPr/>
      <dgm:t>
        <a:bodyPr/>
        <a:lstStyle/>
        <a:p>
          <a:endParaRPr lang="fr-FR"/>
        </a:p>
      </dgm:t>
    </dgm:pt>
    <dgm:pt modelId="{0A1B3A0B-9EE7-4D0A-A17B-2E2620CF2978}">
      <dgm:prSet phldrT="[Texte]"/>
      <dgm:spPr/>
      <dgm:t>
        <a:bodyPr/>
        <a:lstStyle/>
        <a:p>
          <a:r>
            <a:rPr lang="fr-FR" dirty="0"/>
            <a:t>Révision de la stratégie</a:t>
          </a:r>
        </a:p>
      </dgm:t>
    </dgm:pt>
    <dgm:pt modelId="{FB9880BB-1FEC-4B6D-A38E-FF7169366FCD}" type="parTrans" cxnId="{EB8BBC10-E9A8-4527-BEB6-ACDE91014BA6}">
      <dgm:prSet/>
      <dgm:spPr/>
      <dgm:t>
        <a:bodyPr/>
        <a:lstStyle/>
        <a:p>
          <a:endParaRPr lang="fr-FR"/>
        </a:p>
      </dgm:t>
    </dgm:pt>
    <dgm:pt modelId="{CC65CEE8-3FC2-4C30-95FC-A42EEB2C6BAB}" type="sibTrans" cxnId="{EB8BBC10-E9A8-4527-BEB6-ACDE91014BA6}">
      <dgm:prSet/>
      <dgm:spPr/>
      <dgm:t>
        <a:bodyPr/>
        <a:lstStyle/>
        <a:p>
          <a:endParaRPr lang="fr-FR"/>
        </a:p>
      </dgm:t>
    </dgm:pt>
    <dgm:pt modelId="{CA71B95F-D5D8-4EA3-8636-673AE9D8CDFD}" type="pres">
      <dgm:prSet presAssocID="{A484F9AA-BB2D-41DF-A3A4-A1623D41E64B}" presName="diagram" presStyleCnt="0">
        <dgm:presLayoutVars>
          <dgm:chPref val="1"/>
          <dgm:dir/>
          <dgm:animOne val="branch"/>
          <dgm:animLvl val="lvl"/>
          <dgm:resizeHandles/>
        </dgm:presLayoutVars>
      </dgm:prSet>
      <dgm:spPr/>
    </dgm:pt>
    <dgm:pt modelId="{B9D97D6F-9E26-4954-A440-64DA72EBC4F0}" type="pres">
      <dgm:prSet presAssocID="{3EEAEBE5-AFBD-401C-90E6-AB422E3B9A18}" presName="root" presStyleCnt="0"/>
      <dgm:spPr/>
    </dgm:pt>
    <dgm:pt modelId="{FB76AD9C-6B19-4B4A-B0DA-219A2E2204FA}" type="pres">
      <dgm:prSet presAssocID="{3EEAEBE5-AFBD-401C-90E6-AB422E3B9A18}" presName="rootComposite" presStyleCnt="0"/>
      <dgm:spPr/>
    </dgm:pt>
    <dgm:pt modelId="{960D00DF-D3A8-4DDB-8490-8B78CD5D9262}" type="pres">
      <dgm:prSet presAssocID="{3EEAEBE5-AFBD-401C-90E6-AB422E3B9A18}" presName="rootText" presStyleLbl="node1" presStyleIdx="0" presStyleCnt="5"/>
      <dgm:spPr/>
    </dgm:pt>
    <dgm:pt modelId="{BBA8A409-5C02-4F1E-922C-C353F1E1D2E3}" type="pres">
      <dgm:prSet presAssocID="{3EEAEBE5-AFBD-401C-90E6-AB422E3B9A18}" presName="rootConnector" presStyleLbl="node1" presStyleIdx="0" presStyleCnt="5"/>
      <dgm:spPr/>
    </dgm:pt>
    <dgm:pt modelId="{73F748C7-3734-40EC-ABCE-D5185CB6CEAA}" type="pres">
      <dgm:prSet presAssocID="{3EEAEBE5-AFBD-401C-90E6-AB422E3B9A18}" presName="childShape" presStyleCnt="0"/>
      <dgm:spPr/>
    </dgm:pt>
    <dgm:pt modelId="{3CC07155-F9E0-4FA1-A4AC-E24272D451E4}" type="pres">
      <dgm:prSet presAssocID="{6E56CADA-6BC0-4298-84E3-3DD102A8504A}" presName="Name13" presStyleLbl="parChTrans1D2" presStyleIdx="0" presStyleCnt="14"/>
      <dgm:spPr/>
    </dgm:pt>
    <dgm:pt modelId="{8D7CA46B-FAA7-4198-AAC7-782AF49C3AFC}" type="pres">
      <dgm:prSet presAssocID="{218DE74C-5C0B-4E2A-BFAC-44F64124AF45}" presName="childText" presStyleLbl="bgAcc1" presStyleIdx="0" presStyleCnt="14">
        <dgm:presLayoutVars>
          <dgm:bulletEnabled val="1"/>
        </dgm:presLayoutVars>
      </dgm:prSet>
      <dgm:spPr/>
    </dgm:pt>
    <dgm:pt modelId="{E81A6B80-4250-406B-B253-F69DA7DA5C90}" type="pres">
      <dgm:prSet presAssocID="{1213D1A0-E3EA-43C6-98D3-ABFFB563D15E}" presName="Name13" presStyleLbl="parChTrans1D2" presStyleIdx="1" presStyleCnt="14"/>
      <dgm:spPr/>
    </dgm:pt>
    <dgm:pt modelId="{22887D52-D276-4AF9-958B-32B0F5C48AAE}" type="pres">
      <dgm:prSet presAssocID="{BE6C65A0-25CA-445A-9052-50E3F31161D1}" presName="childText" presStyleLbl="bgAcc1" presStyleIdx="1" presStyleCnt="14">
        <dgm:presLayoutVars>
          <dgm:bulletEnabled val="1"/>
        </dgm:presLayoutVars>
      </dgm:prSet>
      <dgm:spPr/>
    </dgm:pt>
    <dgm:pt modelId="{3F0EE3FF-1F00-422B-BE8C-721431F7FF4A}" type="pres">
      <dgm:prSet presAssocID="{2CDE743C-52E0-4A76-9525-F1A5518C1F49}" presName="Name13" presStyleLbl="parChTrans1D2" presStyleIdx="2" presStyleCnt="14"/>
      <dgm:spPr/>
    </dgm:pt>
    <dgm:pt modelId="{5D6E1596-F8EE-4D75-B601-8C6EE3B041DC}" type="pres">
      <dgm:prSet presAssocID="{BD5CA61B-F6FA-4B6D-85C3-517CB8B7BB9F}" presName="childText" presStyleLbl="bgAcc1" presStyleIdx="2" presStyleCnt="14">
        <dgm:presLayoutVars>
          <dgm:bulletEnabled val="1"/>
        </dgm:presLayoutVars>
      </dgm:prSet>
      <dgm:spPr/>
    </dgm:pt>
    <dgm:pt modelId="{6C82CB95-C2F1-4EC0-BA52-00FB6DE6417E}" type="pres">
      <dgm:prSet presAssocID="{5D9A4C4B-5CDD-4DD2-9D99-20C6E07B0B07}" presName="root" presStyleCnt="0"/>
      <dgm:spPr/>
    </dgm:pt>
    <dgm:pt modelId="{F039ADBE-DB0C-49EE-8C47-92B2BBA6DF79}" type="pres">
      <dgm:prSet presAssocID="{5D9A4C4B-5CDD-4DD2-9D99-20C6E07B0B07}" presName="rootComposite" presStyleCnt="0"/>
      <dgm:spPr/>
    </dgm:pt>
    <dgm:pt modelId="{2582B969-5DDB-4DC2-96BB-2EE277E50927}" type="pres">
      <dgm:prSet presAssocID="{5D9A4C4B-5CDD-4DD2-9D99-20C6E07B0B07}" presName="rootText" presStyleLbl="node1" presStyleIdx="1" presStyleCnt="5"/>
      <dgm:spPr/>
    </dgm:pt>
    <dgm:pt modelId="{BAA9BECD-9E23-49E0-B6EB-FF038E3BE154}" type="pres">
      <dgm:prSet presAssocID="{5D9A4C4B-5CDD-4DD2-9D99-20C6E07B0B07}" presName="rootConnector" presStyleLbl="node1" presStyleIdx="1" presStyleCnt="5"/>
      <dgm:spPr/>
    </dgm:pt>
    <dgm:pt modelId="{8CAA3131-AB3A-4CB9-9512-397E9784EBDC}" type="pres">
      <dgm:prSet presAssocID="{5D9A4C4B-5CDD-4DD2-9D99-20C6E07B0B07}" presName="childShape" presStyleCnt="0"/>
      <dgm:spPr/>
    </dgm:pt>
    <dgm:pt modelId="{5E9F8DFC-F8DC-4DD3-9658-2CB28BE32CAC}" type="pres">
      <dgm:prSet presAssocID="{62A3380A-4AE9-4CFF-A012-494D9771ED67}" presName="Name13" presStyleLbl="parChTrans1D2" presStyleIdx="3" presStyleCnt="14"/>
      <dgm:spPr/>
    </dgm:pt>
    <dgm:pt modelId="{91857621-2B00-4BAD-93D6-B2783CAA5D90}" type="pres">
      <dgm:prSet presAssocID="{E6DF307A-2F53-4709-839C-D1DD96FB5166}" presName="childText" presStyleLbl="bgAcc1" presStyleIdx="3" presStyleCnt="14">
        <dgm:presLayoutVars>
          <dgm:bulletEnabled val="1"/>
        </dgm:presLayoutVars>
      </dgm:prSet>
      <dgm:spPr/>
    </dgm:pt>
    <dgm:pt modelId="{1DAF0985-AC00-4EDF-8057-ED7ED3028DEA}" type="pres">
      <dgm:prSet presAssocID="{6BA42E8F-61E8-4767-A374-2FC233098D6C}" presName="Name13" presStyleLbl="parChTrans1D2" presStyleIdx="4" presStyleCnt="14"/>
      <dgm:spPr/>
    </dgm:pt>
    <dgm:pt modelId="{43AEAE39-0DCD-4439-95C3-F6B4619DD8F4}" type="pres">
      <dgm:prSet presAssocID="{FE8E7853-0519-48EC-B16A-B52CB0F92EE4}" presName="childText" presStyleLbl="bgAcc1" presStyleIdx="4" presStyleCnt="14">
        <dgm:presLayoutVars>
          <dgm:bulletEnabled val="1"/>
        </dgm:presLayoutVars>
      </dgm:prSet>
      <dgm:spPr/>
    </dgm:pt>
    <dgm:pt modelId="{C63267E4-5435-4D12-A072-27B6EB6DE775}" type="pres">
      <dgm:prSet presAssocID="{3794F5E1-501A-40BD-83C9-2530D6EB71BB}" presName="Name13" presStyleLbl="parChTrans1D2" presStyleIdx="5" presStyleCnt="14"/>
      <dgm:spPr/>
    </dgm:pt>
    <dgm:pt modelId="{DDC83BC9-B1DB-4C77-8E1F-3939DE90BCB1}" type="pres">
      <dgm:prSet presAssocID="{2F1E6D02-E427-45CC-82DE-26DAD589307A}" presName="childText" presStyleLbl="bgAcc1" presStyleIdx="5" presStyleCnt="14">
        <dgm:presLayoutVars>
          <dgm:bulletEnabled val="1"/>
        </dgm:presLayoutVars>
      </dgm:prSet>
      <dgm:spPr/>
    </dgm:pt>
    <dgm:pt modelId="{2D5E01C3-43CE-44CE-888B-CD1DA2906DF6}" type="pres">
      <dgm:prSet presAssocID="{02257576-8741-42CC-BE42-04C16A2D5AB8}" presName="root" presStyleCnt="0"/>
      <dgm:spPr/>
    </dgm:pt>
    <dgm:pt modelId="{AA1713BE-1509-466E-B33A-FD414758848A}" type="pres">
      <dgm:prSet presAssocID="{02257576-8741-42CC-BE42-04C16A2D5AB8}" presName="rootComposite" presStyleCnt="0"/>
      <dgm:spPr/>
    </dgm:pt>
    <dgm:pt modelId="{11D47DA9-E63B-4985-8FDF-9339F20A2D9B}" type="pres">
      <dgm:prSet presAssocID="{02257576-8741-42CC-BE42-04C16A2D5AB8}" presName="rootText" presStyleLbl="node1" presStyleIdx="2" presStyleCnt="5"/>
      <dgm:spPr/>
    </dgm:pt>
    <dgm:pt modelId="{5E5789A7-9A13-4F1A-8A0E-0D36F12CC1DB}" type="pres">
      <dgm:prSet presAssocID="{02257576-8741-42CC-BE42-04C16A2D5AB8}" presName="rootConnector" presStyleLbl="node1" presStyleIdx="2" presStyleCnt="5"/>
      <dgm:spPr/>
    </dgm:pt>
    <dgm:pt modelId="{8C728A7D-CAF7-414A-85B2-5DFBEA495F24}" type="pres">
      <dgm:prSet presAssocID="{02257576-8741-42CC-BE42-04C16A2D5AB8}" presName="childShape" presStyleCnt="0"/>
      <dgm:spPr/>
    </dgm:pt>
    <dgm:pt modelId="{268DB6D0-F7B6-454E-BF3F-FB2ECCD146E3}" type="pres">
      <dgm:prSet presAssocID="{76E2B070-27AA-4497-8C5C-37B8C21F226B}" presName="Name13" presStyleLbl="parChTrans1D2" presStyleIdx="6" presStyleCnt="14"/>
      <dgm:spPr/>
    </dgm:pt>
    <dgm:pt modelId="{D2D6B324-52B0-492D-BC85-9FC42EFD6F7A}" type="pres">
      <dgm:prSet presAssocID="{39626106-E307-441B-AE85-CBCD256D31F9}" presName="childText" presStyleLbl="bgAcc1" presStyleIdx="6" presStyleCnt="14">
        <dgm:presLayoutVars>
          <dgm:bulletEnabled val="1"/>
        </dgm:presLayoutVars>
      </dgm:prSet>
      <dgm:spPr/>
    </dgm:pt>
    <dgm:pt modelId="{1BC70A07-AD4E-4B56-9D76-89D556741E60}" type="pres">
      <dgm:prSet presAssocID="{2C864A00-8A51-4189-927E-1D27E7077317}" presName="Name13" presStyleLbl="parChTrans1D2" presStyleIdx="7" presStyleCnt="14"/>
      <dgm:spPr/>
    </dgm:pt>
    <dgm:pt modelId="{EACA718E-1313-48CB-B6B6-2B01047F7EEA}" type="pres">
      <dgm:prSet presAssocID="{9A77A2D9-740D-4D8A-92E8-C33417EAE3D2}" presName="childText" presStyleLbl="bgAcc1" presStyleIdx="7" presStyleCnt="14">
        <dgm:presLayoutVars>
          <dgm:bulletEnabled val="1"/>
        </dgm:presLayoutVars>
      </dgm:prSet>
      <dgm:spPr/>
    </dgm:pt>
    <dgm:pt modelId="{DEFA5C34-2655-4EFA-9F9C-312ED339512A}" type="pres">
      <dgm:prSet presAssocID="{D6CDFD36-9784-4D2E-BAA2-BA629CC1CDC9}" presName="Name13" presStyleLbl="parChTrans1D2" presStyleIdx="8" presStyleCnt="14"/>
      <dgm:spPr/>
    </dgm:pt>
    <dgm:pt modelId="{4F7267D6-1328-4A4D-83D2-E61321278630}" type="pres">
      <dgm:prSet presAssocID="{65C41486-A7FA-4333-9170-0CE6C7104747}" presName="childText" presStyleLbl="bgAcc1" presStyleIdx="8" presStyleCnt="14">
        <dgm:presLayoutVars>
          <dgm:bulletEnabled val="1"/>
        </dgm:presLayoutVars>
      </dgm:prSet>
      <dgm:spPr/>
    </dgm:pt>
    <dgm:pt modelId="{19C20381-72F9-4824-B6D0-8653E7D7F535}" type="pres">
      <dgm:prSet presAssocID="{4E3C2852-569A-429B-873F-A8FC934167E6}" presName="root" presStyleCnt="0"/>
      <dgm:spPr/>
    </dgm:pt>
    <dgm:pt modelId="{CF6C0F70-572E-4E6C-8E8A-691B09BD4C7F}" type="pres">
      <dgm:prSet presAssocID="{4E3C2852-569A-429B-873F-A8FC934167E6}" presName="rootComposite" presStyleCnt="0"/>
      <dgm:spPr/>
    </dgm:pt>
    <dgm:pt modelId="{F43EA24C-E70F-43FC-BA4A-6D82D805502D}" type="pres">
      <dgm:prSet presAssocID="{4E3C2852-569A-429B-873F-A8FC934167E6}" presName="rootText" presStyleLbl="node1" presStyleIdx="3" presStyleCnt="5"/>
      <dgm:spPr/>
    </dgm:pt>
    <dgm:pt modelId="{E6CC7031-86A5-42CF-8868-62B98509F44C}" type="pres">
      <dgm:prSet presAssocID="{4E3C2852-569A-429B-873F-A8FC934167E6}" presName="rootConnector" presStyleLbl="node1" presStyleIdx="3" presStyleCnt="5"/>
      <dgm:spPr/>
    </dgm:pt>
    <dgm:pt modelId="{5738F01D-CF9A-48D2-9C04-5D95D726612B}" type="pres">
      <dgm:prSet presAssocID="{4E3C2852-569A-429B-873F-A8FC934167E6}" presName="childShape" presStyleCnt="0"/>
      <dgm:spPr/>
    </dgm:pt>
    <dgm:pt modelId="{015877F4-B1A6-4CC9-A4A6-C317A0DFA16D}" type="pres">
      <dgm:prSet presAssocID="{6D8E1890-DCD7-4E33-9B50-95B6C46C0DCD}" presName="Name13" presStyleLbl="parChTrans1D2" presStyleIdx="9" presStyleCnt="14"/>
      <dgm:spPr/>
    </dgm:pt>
    <dgm:pt modelId="{0ECAF136-98D5-4141-BF1A-F7D593EB6D4A}" type="pres">
      <dgm:prSet presAssocID="{D77E2AC0-7D00-44D0-B08E-5063ECC20F72}" presName="childText" presStyleLbl="bgAcc1" presStyleIdx="9" presStyleCnt="14">
        <dgm:presLayoutVars>
          <dgm:bulletEnabled val="1"/>
        </dgm:presLayoutVars>
      </dgm:prSet>
      <dgm:spPr/>
    </dgm:pt>
    <dgm:pt modelId="{20EF0EBF-BD99-4765-A36C-8EDE95AD427F}" type="pres">
      <dgm:prSet presAssocID="{23AEDA07-6CC7-4A1C-8F79-292998CE8861}" presName="Name13" presStyleLbl="parChTrans1D2" presStyleIdx="10" presStyleCnt="14"/>
      <dgm:spPr/>
    </dgm:pt>
    <dgm:pt modelId="{CA65A0C6-29D1-4607-ABE1-4B3840D73190}" type="pres">
      <dgm:prSet presAssocID="{FA53E4F0-3064-4B84-A3F7-0E9E3C25F23B}" presName="childText" presStyleLbl="bgAcc1" presStyleIdx="10" presStyleCnt="14">
        <dgm:presLayoutVars>
          <dgm:bulletEnabled val="1"/>
        </dgm:presLayoutVars>
      </dgm:prSet>
      <dgm:spPr/>
    </dgm:pt>
    <dgm:pt modelId="{014F32FB-43F5-4390-AC2E-AFBBED65D9A1}" type="pres">
      <dgm:prSet presAssocID="{4553A1D5-D5B1-43B1-820A-93392AA38AFB}" presName="root" presStyleCnt="0"/>
      <dgm:spPr/>
    </dgm:pt>
    <dgm:pt modelId="{B2845ABF-C29E-47EE-932B-3018DF3078EA}" type="pres">
      <dgm:prSet presAssocID="{4553A1D5-D5B1-43B1-820A-93392AA38AFB}" presName="rootComposite" presStyleCnt="0"/>
      <dgm:spPr/>
    </dgm:pt>
    <dgm:pt modelId="{72B32D24-2FD4-473A-8FA3-38C68A0591EF}" type="pres">
      <dgm:prSet presAssocID="{4553A1D5-D5B1-43B1-820A-93392AA38AFB}" presName="rootText" presStyleLbl="node1" presStyleIdx="4" presStyleCnt="5"/>
      <dgm:spPr/>
    </dgm:pt>
    <dgm:pt modelId="{B3F2822E-D825-44E5-9ABF-4F35F6152946}" type="pres">
      <dgm:prSet presAssocID="{4553A1D5-D5B1-43B1-820A-93392AA38AFB}" presName="rootConnector" presStyleLbl="node1" presStyleIdx="4" presStyleCnt="5"/>
      <dgm:spPr/>
    </dgm:pt>
    <dgm:pt modelId="{2C16E973-457D-43F9-89D0-06D1168DF14C}" type="pres">
      <dgm:prSet presAssocID="{4553A1D5-D5B1-43B1-820A-93392AA38AFB}" presName="childShape" presStyleCnt="0"/>
      <dgm:spPr/>
    </dgm:pt>
    <dgm:pt modelId="{7360DCD4-C7B3-4216-AD14-35347D328F2A}" type="pres">
      <dgm:prSet presAssocID="{807AA9AB-B1DB-4EAB-9E69-AB194AB6AA70}" presName="Name13" presStyleLbl="parChTrans1D2" presStyleIdx="11" presStyleCnt="14"/>
      <dgm:spPr/>
    </dgm:pt>
    <dgm:pt modelId="{27C5567C-0565-4E57-9055-5080E2F4D11C}" type="pres">
      <dgm:prSet presAssocID="{A6E6B3F2-D944-49A7-B564-E4CD8249E95B}" presName="childText" presStyleLbl="bgAcc1" presStyleIdx="11" presStyleCnt="14">
        <dgm:presLayoutVars>
          <dgm:bulletEnabled val="1"/>
        </dgm:presLayoutVars>
      </dgm:prSet>
      <dgm:spPr/>
    </dgm:pt>
    <dgm:pt modelId="{A59EC4A4-8C7A-43A6-A61A-50ADD884C647}" type="pres">
      <dgm:prSet presAssocID="{7902F2BA-3219-4EE3-9527-7862C790DC87}" presName="Name13" presStyleLbl="parChTrans1D2" presStyleIdx="12" presStyleCnt="14"/>
      <dgm:spPr/>
    </dgm:pt>
    <dgm:pt modelId="{151ED3FF-E80D-4E77-88B7-3611F09293FA}" type="pres">
      <dgm:prSet presAssocID="{5164C1BB-F932-44FF-8C76-5463674189CD}" presName="childText" presStyleLbl="bgAcc1" presStyleIdx="12" presStyleCnt="14">
        <dgm:presLayoutVars>
          <dgm:bulletEnabled val="1"/>
        </dgm:presLayoutVars>
      </dgm:prSet>
      <dgm:spPr/>
    </dgm:pt>
    <dgm:pt modelId="{90C1E29A-6254-4186-86E4-6A69AF054F3E}" type="pres">
      <dgm:prSet presAssocID="{FB9880BB-1FEC-4B6D-A38E-FF7169366FCD}" presName="Name13" presStyleLbl="parChTrans1D2" presStyleIdx="13" presStyleCnt="14"/>
      <dgm:spPr/>
    </dgm:pt>
    <dgm:pt modelId="{69D036AC-3B91-4F9E-A1EE-AAC2BEB61F77}" type="pres">
      <dgm:prSet presAssocID="{0A1B3A0B-9EE7-4D0A-A17B-2E2620CF2978}" presName="childText" presStyleLbl="bgAcc1" presStyleIdx="13" presStyleCnt="14">
        <dgm:presLayoutVars>
          <dgm:bulletEnabled val="1"/>
        </dgm:presLayoutVars>
      </dgm:prSet>
      <dgm:spPr/>
    </dgm:pt>
  </dgm:ptLst>
  <dgm:cxnLst>
    <dgm:cxn modelId="{85B44C05-9178-49E6-B2C5-278F218B1927}" srcId="{5D9A4C4B-5CDD-4DD2-9D99-20C6E07B0B07}" destId="{FE8E7853-0519-48EC-B16A-B52CB0F92EE4}" srcOrd="1" destOrd="0" parTransId="{6BA42E8F-61E8-4767-A374-2FC233098D6C}" sibTransId="{137F8F6C-F0A8-496B-A39A-53AB3AF47585}"/>
    <dgm:cxn modelId="{6F6E0D06-8FA1-4315-8183-0BBC0B1B2F1C}" type="presOf" srcId="{65C41486-A7FA-4333-9170-0CE6C7104747}" destId="{4F7267D6-1328-4A4D-83D2-E61321278630}" srcOrd="0" destOrd="0" presId="urn:microsoft.com/office/officeart/2005/8/layout/hierarchy3"/>
    <dgm:cxn modelId="{F2CB460A-A58F-467D-A884-E0CB9EB313CA}" type="presOf" srcId="{5D9A4C4B-5CDD-4DD2-9D99-20C6E07B0B07}" destId="{BAA9BECD-9E23-49E0-B6EB-FF038E3BE154}" srcOrd="1" destOrd="0" presId="urn:microsoft.com/office/officeart/2005/8/layout/hierarchy3"/>
    <dgm:cxn modelId="{BFB2CF0F-6967-473D-BC3C-2F08D1063CEA}" type="presOf" srcId="{2F1E6D02-E427-45CC-82DE-26DAD589307A}" destId="{DDC83BC9-B1DB-4C77-8E1F-3939DE90BCB1}" srcOrd="0" destOrd="0" presId="urn:microsoft.com/office/officeart/2005/8/layout/hierarchy3"/>
    <dgm:cxn modelId="{EB8BBC10-E9A8-4527-BEB6-ACDE91014BA6}" srcId="{4553A1D5-D5B1-43B1-820A-93392AA38AFB}" destId="{0A1B3A0B-9EE7-4D0A-A17B-2E2620CF2978}" srcOrd="2" destOrd="0" parTransId="{FB9880BB-1FEC-4B6D-A38E-FF7169366FCD}" sibTransId="{CC65CEE8-3FC2-4C30-95FC-A42EEB2C6BAB}"/>
    <dgm:cxn modelId="{F259CB11-5C0C-451E-912D-0C53438D9ECF}" srcId="{02257576-8741-42CC-BE42-04C16A2D5AB8}" destId="{9A77A2D9-740D-4D8A-92E8-C33417EAE3D2}" srcOrd="1" destOrd="0" parTransId="{2C864A00-8A51-4189-927E-1D27E7077317}" sibTransId="{DA354EAA-D3F1-4919-BBC1-321648DF1E1A}"/>
    <dgm:cxn modelId="{8ABC0515-E6AB-4232-A730-7ECA5AFEFEED}" type="presOf" srcId="{2CDE743C-52E0-4A76-9525-F1A5518C1F49}" destId="{3F0EE3FF-1F00-422B-BE8C-721431F7FF4A}" srcOrd="0" destOrd="0" presId="urn:microsoft.com/office/officeart/2005/8/layout/hierarchy3"/>
    <dgm:cxn modelId="{5C49E31C-48FF-49ED-9590-D4A4E88317A0}" type="presOf" srcId="{5D9A4C4B-5CDD-4DD2-9D99-20C6E07B0B07}" destId="{2582B969-5DDB-4DC2-96BB-2EE277E50927}" srcOrd="0" destOrd="0" presId="urn:microsoft.com/office/officeart/2005/8/layout/hierarchy3"/>
    <dgm:cxn modelId="{741DB11F-4688-467F-9477-B69F6ED5154F}" type="presOf" srcId="{3EEAEBE5-AFBD-401C-90E6-AB422E3B9A18}" destId="{960D00DF-D3A8-4DDB-8490-8B78CD5D9262}" srcOrd="0" destOrd="0" presId="urn:microsoft.com/office/officeart/2005/8/layout/hierarchy3"/>
    <dgm:cxn modelId="{D278DE20-1C4B-45BD-85A8-99BB0DD6E95A}" type="presOf" srcId="{02257576-8741-42CC-BE42-04C16A2D5AB8}" destId="{11D47DA9-E63B-4985-8FDF-9339F20A2D9B}" srcOrd="0" destOrd="0" presId="urn:microsoft.com/office/officeart/2005/8/layout/hierarchy3"/>
    <dgm:cxn modelId="{E106BF2C-2AE4-4AD2-964F-8CA67EEB387E}" srcId="{A484F9AA-BB2D-41DF-A3A4-A1623D41E64B}" destId="{4E3C2852-569A-429B-873F-A8FC934167E6}" srcOrd="3" destOrd="0" parTransId="{E596C6AB-7CF1-4D0D-B4A2-44D93A512DB8}" sibTransId="{B6C8D24F-64B0-4F87-8C85-7DCEFF3B258F}"/>
    <dgm:cxn modelId="{BD86952D-A050-4665-A1AB-24CB35C61217}" srcId="{A484F9AA-BB2D-41DF-A3A4-A1623D41E64B}" destId="{02257576-8741-42CC-BE42-04C16A2D5AB8}" srcOrd="2" destOrd="0" parTransId="{B81A38BE-935D-4533-987E-37835C07F9BA}" sibTransId="{2D011314-4BB7-4D78-9DC5-BDB82D3D8700}"/>
    <dgm:cxn modelId="{6E58BA2F-7217-4231-909F-F7F770E45B24}" type="presOf" srcId="{A484F9AA-BB2D-41DF-A3A4-A1623D41E64B}" destId="{CA71B95F-D5D8-4EA3-8636-673AE9D8CDFD}" srcOrd="0" destOrd="0" presId="urn:microsoft.com/office/officeart/2005/8/layout/hierarchy3"/>
    <dgm:cxn modelId="{37891C30-7D7C-44FF-B0A8-98900B0CAF2D}" type="presOf" srcId="{FE8E7853-0519-48EC-B16A-B52CB0F92EE4}" destId="{43AEAE39-0DCD-4439-95C3-F6B4619DD8F4}" srcOrd="0" destOrd="0" presId="urn:microsoft.com/office/officeart/2005/8/layout/hierarchy3"/>
    <dgm:cxn modelId="{B1319532-2040-4144-ACB3-DA0E41276538}" srcId="{5D9A4C4B-5CDD-4DD2-9D99-20C6E07B0B07}" destId="{E6DF307A-2F53-4709-839C-D1DD96FB5166}" srcOrd="0" destOrd="0" parTransId="{62A3380A-4AE9-4CFF-A012-494D9771ED67}" sibTransId="{57E28F12-1778-4418-BC80-97A9E00A52F8}"/>
    <dgm:cxn modelId="{AC184C3A-EE15-437A-BDD0-5B1B0DE91F15}" type="presOf" srcId="{FA53E4F0-3064-4B84-A3F7-0E9E3C25F23B}" destId="{CA65A0C6-29D1-4607-ABE1-4B3840D73190}" srcOrd="0" destOrd="0" presId="urn:microsoft.com/office/officeart/2005/8/layout/hierarchy3"/>
    <dgm:cxn modelId="{20F45F3D-967D-4F54-92F1-88D3ACEF40F9}" type="presOf" srcId="{D6CDFD36-9784-4D2E-BAA2-BA629CC1CDC9}" destId="{DEFA5C34-2655-4EFA-9F9C-312ED339512A}" srcOrd="0" destOrd="0" presId="urn:microsoft.com/office/officeart/2005/8/layout/hierarchy3"/>
    <dgm:cxn modelId="{431DB560-6DE2-4846-80CF-548BCC3FF619}" srcId="{3EEAEBE5-AFBD-401C-90E6-AB422E3B9A18}" destId="{BE6C65A0-25CA-445A-9052-50E3F31161D1}" srcOrd="1" destOrd="0" parTransId="{1213D1A0-E3EA-43C6-98D3-ABFFB563D15E}" sibTransId="{0A1FD2CA-1FA0-4E48-AE6E-A1CB357F9676}"/>
    <dgm:cxn modelId="{640FFA43-5240-460E-971D-AB1A8C67992D}" srcId="{4E3C2852-569A-429B-873F-A8FC934167E6}" destId="{FA53E4F0-3064-4B84-A3F7-0E9E3C25F23B}" srcOrd="1" destOrd="0" parTransId="{23AEDA07-6CC7-4A1C-8F79-292998CE8861}" sibTransId="{8741C88B-4848-447C-B574-99034F2CB32B}"/>
    <dgm:cxn modelId="{B9C21966-C22C-4096-BE54-AC3E2D28F4E1}" srcId="{A484F9AA-BB2D-41DF-A3A4-A1623D41E64B}" destId="{4553A1D5-D5B1-43B1-820A-93392AA38AFB}" srcOrd="4" destOrd="0" parTransId="{92920BA0-763D-42D1-BFEA-6930EB6C58D2}" sibTransId="{C10146D3-0C22-4DAF-9687-189B3A9BCFE1}"/>
    <dgm:cxn modelId="{0EA79968-7040-46F2-A6A4-73C06A809AC9}" type="presOf" srcId="{6D8E1890-DCD7-4E33-9B50-95B6C46C0DCD}" destId="{015877F4-B1A6-4CC9-A4A6-C317A0DFA16D}" srcOrd="0" destOrd="0" presId="urn:microsoft.com/office/officeart/2005/8/layout/hierarchy3"/>
    <dgm:cxn modelId="{1038EB69-885F-45CC-843B-FF7922888526}" type="presOf" srcId="{BE6C65A0-25CA-445A-9052-50E3F31161D1}" destId="{22887D52-D276-4AF9-958B-32B0F5C48AAE}" srcOrd="0" destOrd="0" presId="urn:microsoft.com/office/officeart/2005/8/layout/hierarchy3"/>
    <dgm:cxn modelId="{FC29DC6B-BA10-4355-BCDD-8FA281829224}" type="presOf" srcId="{2C864A00-8A51-4189-927E-1D27E7077317}" destId="{1BC70A07-AD4E-4B56-9D76-89D556741E60}" srcOrd="0" destOrd="0" presId="urn:microsoft.com/office/officeart/2005/8/layout/hierarchy3"/>
    <dgm:cxn modelId="{29D3A96D-BC47-4302-970E-53E432841504}" type="presOf" srcId="{39626106-E307-441B-AE85-CBCD256D31F9}" destId="{D2D6B324-52B0-492D-BC85-9FC42EFD6F7A}" srcOrd="0" destOrd="0" presId="urn:microsoft.com/office/officeart/2005/8/layout/hierarchy3"/>
    <dgm:cxn modelId="{6D6A224E-9B60-44FE-BAE4-F5CD2D945568}" type="presOf" srcId="{807AA9AB-B1DB-4EAB-9E69-AB194AB6AA70}" destId="{7360DCD4-C7B3-4216-AD14-35347D328F2A}" srcOrd="0" destOrd="0" presId="urn:microsoft.com/office/officeart/2005/8/layout/hierarchy3"/>
    <dgm:cxn modelId="{BEB2D34E-9DE0-43F3-A2F3-33A3ADDA77DD}" type="presOf" srcId="{9A77A2D9-740D-4D8A-92E8-C33417EAE3D2}" destId="{EACA718E-1313-48CB-B6B6-2B01047F7EEA}" srcOrd="0" destOrd="0" presId="urn:microsoft.com/office/officeart/2005/8/layout/hierarchy3"/>
    <dgm:cxn modelId="{D1F60E73-8D15-4C59-A458-0BEA07DDBF7D}" srcId="{4553A1D5-D5B1-43B1-820A-93392AA38AFB}" destId="{5164C1BB-F932-44FF-8C76-5463674189CD}" srcOrd="1" destOrd="0" parTransId="{7902F2BA-3219-4EE3-9527-7862C790DC87}" sibTransId="{B7E6F288-BDBC-40B3-AF59-15C6213DFF08}"/>
    <dgm:cxn modelId="{E6F8B775-B12E-46EE-BC33-37AB42439078}" type="presOf" srcId="{0A1B3A0B-9EE7-4D0A-A17B-2E2620CF2978}" destId="{69D036AC-3B91-4F9E-A1EE-AAC2BEB61F77}" srcOrd="0" destOrd="0" presId="urn:microsoft.com/office/officeart/2005/8/layout/hierarchy3"/>
    <dgm:cxn modelId="{1133E278-9DD6-415A-BE49-1C301A445EF6}" type="presOf" srcId="{5164C1BB-F932-44FF-8C76-5463674189CD}" destId="{151ED3FF-E80D-4E77-88B7-3611F09293FA}" srcOrd="0" destOrd="0" presId="urn:microsoft.com/office/officeart/2005/8/layout/hierarchy3"/>
    <dgm:cxn modelId="{19578E59-642F-490C-BA20-01B5B78F0465}" type="presOf" srcId="{A6E6B3F2-D944-49A7-B564-E4CD8249E95B}" destId="{27C5567C-0565-4E57-9055-5080E2F4D11C}" srcOrd="0" destOrd="0" presId="urn:microsoft.com/office/officeart/2005/8/layout/hierarchy3"/>
    <dgm:cxn modelId="{AC05B559-B69B-4BA8-8575-6FDC8B2795B9}" srcId="{02257576-8741-42CC-BE42-04C16A2D5AB8}" destId="{65C41486-A7FA-4333-9170-0CE6C7104747}" srcOrd="2" destOrd="0" parTransId="{D6CDFD36-9784-4D2E-BAA2-BA629CC1CDC9}" sibTransId="{6B9CDE6F-485D-4940-847A-681FCE12C5BF}"/>
    <dgm:cxn modelId="{7FC7297D-2597-45AC-8147-C49A739216C1}" srcId="{A484F9AA-BB2D-41DF-A3A4-A1623D41E64B}" destId="{3EEAEBE5-AFBD-401C-90E6-AB422E3B9A18}" srcOrd="0" destOrd="0" parTransId="{479E367D-10DB-4DBE-8D7A-0B07D81E00BD}" sibTransId="{DF6694AF-573C-4284-8689-3371F1E72F18}"/>
    <dgm:cxn modelId="{33C78480-A079-42E3-A877-A6F08AF1CCAB}" srcId="{4E3C2852-569A-429B-873F-A8FC934167E6}" destId="{D77E2AC0-7D00-44D0-B08E-5063ECC20F72}" srcOrd="0" destOrd="0" parTransId="{6D8E1890-DCD7-4E33-9B50-95B6C46C0DCD}" sibTransId="{79EBDA5D-BEA4-425A-9FCE-5481CFDBBC70}"/>
    <dgm:cxn modelId="{A9FFEC89-1C23-4C17-B158-EACEAFBEC6D6}" srcId="{A484F9AA-BB2D-41DF-A3A4-A1623D41E64B}" destId="{5D9A4C4B-5CDD-4DD2-9D99-20C6E07B0B07}" srcOrd="1" destOrd="0" parTransId="{977ECCD5-8F12-4CFE-BBC4-CE79852846CE}" sibTransId="{ED5FF622-94EF-4A7F-82B0-858BD1CCF598}"/>
    <dgm:cxn modelId="{6115D294-56F8-4D4E-BD93-6552CFA7AC76}" type="presOf" srcId="{3794F5E1-501A-40BD-83C9-2530D6EB71BB}" destId="{C63267E4-5435-4D12-A072-27B6EB6DE775}" srcOrd="0" destOrd="0" presId="urn:microsoft.com/office/officeart/2005/8/layout/hierarchy3"/>
    <dgm:cxn modelId="{A503F995-E32D-49AA-AB57-ADD877106424}" type="presOf" srcId="{E6DF307A-2F53-4709-839C-D1DD96FB5166}" destId="{91857621-2B00-4BAD-93D6-B2783CAA5D90}" srcOrd="0" destOrd="0" presId="urn:microsoft.com/office/officeart/2005/8/layout/hierarchy3"/>
    <dgm:cxn modelId="{ED379B9A-BBC2-47A8-9182-A04AAE54A815}" type="presOf" srcId="{4553A1D5-D5B1-43B1-820A-93392AA38AFB}" destId="{B3F2822E-D825-44E5-9ABF-4F35F6152946}" srcOrd="1" destOrd="0" presId="urn:microsoft.com/office/officeart/2005/8/layout/hierarchy3"/>
    <dgm:cxn modelId="{18D848A1-7643-46A2-A470-7707600E6388}" type="presOf" srcId="{1213D1A0-E3EA-43C6-98D3-ABFFB563D15E}" destId="{E81A6B80-4250-406B-B253-F69DA7DA5C90}" srcOrd="0" destOrd="0" presId="urn:microsoft.com/office/officeart/2005/8/layout/hierarchy3"/>
    <dgm:cxn modelId="{83521AA4-5681-4B64-B19C-C0555E50D351}" type="presOf" srcId="{7902F2BA-3219-4EE3-9527-7862C790DC87}" destId="{A59EC4A4-8C7A-43A6-A61A-50ADD884C647}" srcOrd="0" destOrd="0" presId="urn:microsoft.com/office/officeart/2005/8/layout/hierarchy3"/>
    <dgm:cxn modelId="{2E2374A6-8FE1-45E9-83F3-C96559F7ABD1}" type="presOf" srcId="{02257576-8741-42CC-BE42-04C16A2D5AB8}" destId="{5E5789A7-9A13-4F1A-8A0E-0D36F12CC1DB}" srcOrd="1" destOrd="0" presId="urn:microsoft.com/office/officeart/2005/8/layout/hierarchy3"/>
    <dgm:cxn modelId="{2B7DE6A7-3694-4E6B-B452-D4B6D2AD89AF}" srcId="{3EEAEBE5-AFBD-401C-90E6-AB422E3B9A18}" destId="{218DE74C-5C0B-4E2A-BFAC-44F64124AF45}" srcOrd="0" destOrd="0" parTransId="{6E56CADA-6BC0-4298-84E3-3DD102A8504A}" sibTransId="{E6A22436-DDC0-448F-933D-0859FE45CF7A}"/>
    <dgm:cxn modelId="{8FA426AA-2716-44EA-A7E6-D83BD9CEF885}" srcId="{02257576-8741-42CC-BE42-04C16A2D5AB8}" destId="{39626106-E307-441B-AE85-CBCD256D31F9}" srcOrd="0" destOrd="0" parTransId="{76E2B070-27AA-4497-8C5C-37B8C21F226B}" sibTransId="{07B420B3-74EE-43B6-BAFF-D1EB50A90223}"/>
    <dgm:cxn modelId="{7A4A34BA-4045-47B7-B68D-751BC4028814}" type="presOf" srcId="{62A3380A-4AE9-4CFF-A012-494D9771ED67}" destId="{5E9F8DFC-F8DC-4DD3-9658-2CB28BE32CAC}" srcOrd="0" destOrd="0" presId="urn:microsoft.com/office/officeart/2005/8/layout/hierarchy3"/>
    <dgm:cxn modelId="{E3C297BB-51B7-4DB1-9876-CE1206B3CF25}" type="presOf" srcId="{76E2B070-27AA-4497-8C5C-37B8C21F226B}" destId="{268DB6D0-F7B6-454E-BF3F-FB2ECCD146E3}" srcOrd="0" destOrd="0" presId="urn:microsoft.com/office/officeart/2005/8/layout/hierarchy3"/>
    <dgm:cxn modelId="{07A709BF-2DE7-4A79-92C3-7133A6E529C9}" type="presOf" srcId="{4E3C2852-569A-429B-873F-A8FC934167E6}" destId="{F43EA24C-E70F-43FC-BA4A-6D82D805502D}" srcOrd="0" destOrd="0" presId="urn:microsoft.com/office/officeart/2005/8/layout/hierarchy3"/>
    <dgm:cxn modelId="{48E134C3-4DDA-4690-99EB-841BD594D94C}" type="presOf" srcId="{6BA42E8F-61E8-4767-A374-2FC233098D6C}" destId="{1DAF0985-AC00-4EDF-8057-ED7ED3028DEA}" srcOrd="0" destOrd="0" presId="urn:microsoft.com/office/officeart/2005/8/layout/hierarchy3"/>
    <dgm:cxn modelId="{988898C3-86A4-4FC0-8147-13118C346FA2}" type="presOf" srcId="{D77E2AC0-7D00-44D0-B08E-5063ECC20F72}" destId="{0ECAF136-98D5-4141-BF1A-F7D593EB6D4A}" srcOrd="0" destOrd="0" presId="urn:microsoft.com/office/officeart/2005/8/layout/hierarchy3"/>
    <dgm:cxn modelId="{F92C48C6-BB9E-410A-9AE5-78C98B2BB8FD}" srcId="{5D9A4C4B-5CDD-4DD2-9D99-20C6E07B0B07}" destId="{2F1E6D02-E427-45CC-82DE-26DAD589307A}" srcOrd="2" destOrd="0" parTransId="{3794F5E1-501A-40BD-83C9-2530D6EB71BB}" sibTransId="{493FE2B3-CFDE-4B8B-BE56-8F84F9440C9C}"/>
    <dgm:cxn modelId="{C856AFCA-5F19-4ADB-B473-BA74D2D753B1}" type="presOf" srcId="{BD5CA61B-F6FA-4B6D-85C3-517CB8B7BB9F}" destId="{5D6E1596-F8EE-4D75-B601-8C6EE3B041DC}" srcOrd="0" destOrd="0" presId="urn:microsoft.com/office/officeart/2005/8/layout/hierarchy3"/>
    <dgm:cxn modelId="{44ED84CE-C21C-4117-82E6-50D8FA3C42DE}" type="presOf" srcId="{218DE74C-5C0B-4E2A-BFAC-44F64124AF45}" destId="{8D7CA46B-FAA7-4198-AAC7-782AF49C3AFC}" srcOrd="0" destOrd="0" presId="urn:microsoft.com/office/officeart/2005/8/layout/hierarchy3"/>
    <dgm:cxn modelId="{E86905D3-C3CC-4753-BA13-3FCE35FEE696}" type="presOf" srcId="{3EEAEBE5-AFBD-401C-90E6-AB422E3B9A18}" destId="{BBA8A409-5C02-4F1E-922C-C353F1E1D2E3}" srcOrd="1" destOrd="0" presId="urn:microsoft.com/office/officeart/2005/8/layout/hierarchy3"/>
    <dgm:cxn modelId="{E57C88DB-5029-47B7-B48A-52A286DBDA30}" srcId="{4553A1D5-D5B1-43B1-820A-93392AA38AFB}" destId="{A6E6B3F2-D944-49A7-B564-E4CD8249E95B}" srcOrd="0" destOrd="0" parTransId="{807AA9AB-B1DB-4EAB-9E69-AB194AB6AA70}" sibTransId="{2D6F6539-5CC4-4CC6-80C2-836049433B28}"/>
    <dgm:cxn modelId="{F3E750E0-CF0B-481A-9537-1BF8B7B41FBD}" srcId="{3EEAEBE5-AFBD-401C-90E6-AB422E3B9A18}" destId="{BD5CA61B-F6FA-4B6D-85C3-517CB8B7BB9F}" srcOrd="2" destOrd="0" parTransId="{2CDE743C-52E0-4A76-9525-F1A5518C1F49}" sibTransId="{468940B1-32E4-4F7C-AC5B-09544AB0EF92}"/>
    <dgm:cxn modelId="{4F0FFDE7-7B8A-4D30-9582-FF0DBA24273A}" type="presOf" srcId="{4553A1D5-D5B1-43B1-820A-93392AA38AFB}" destId="{72B32D24-2FD4-473A-8FA3-38C68A0591EF}" srcOrd="0" destOrd="0" presId="urn:microsoft.com/office/officeart/2005/8/layout/hierarchy3"/>
    <dgm:cxn modelId="{00FCA0EE-D490-492E-9B09-DC4B8014FDAD}" type="presOf" srcId="{6E56CADA-6BC0-4298-84E3-3DD102A8504A}" destId="{3CC07155-F9E0-4FA1-A4AC-E24272D451E4}" srcOrd="0" destOrd="0" presId="urn:microsoft.com/office/officeart/2005/8/layout/hierarchy3"/>
    <dgm:cxn modelId="{10EB46F1-1139-4D1B-ADA4-823F90B7FAC4}" type="presOf" srcId="{FB9880BB-1FEC-4B6D-A38E-FF7169366FCD}" destId="{90C1E29A-6254-4186-86E4-6A69AF054F3E}" srcOrd="0" destOrd="0" presId="urn:microsoft.com/office/officeart/2005/8/layout/hierarchy3"/>
    <dgm:cxn modelId="{353810F9-4E84-45E4-B448-D2D20C777512}" type="presOf" srcId="{23AEDA07-6CC7-4A1C-8F79-292998CE8861}" destId="{20EF0EBF-BD99-4765-A36C-8EDE95AD427F}" srcOrd="0" destOrd="0" presId="urn:microsoft.com/office/officeart/2005/8/layout/hierarchy3"/>
    <dgm:cxn modelId="{42F72BFD-5162-43E5-885B-8AA9D581462E}" type="presOf" srcId="{4E3C2852-569A-429B-873F-A8FC934167E6}" destId="{E6CC7031-86A5-42CF-8868-62B98509F44C}" srcOrd="1" destOrd="0" presId="urn:microsoft.com/office/officeart/2005/8/layout/hierarchy3"/>
    <dgm:cxn modelId="{8FC65E51-BAFC-4DE7-A34C-4DA54E371AC2}" type="presParOf" srcId="{CA71B95F-D5D8-4EA3-8636-673AE9D8CDFD}" destId="{B9D97D6F-9E26-4954-A440-64DA72EBC4F0}" srcOrd="0" destOrd="0" presId="urn:microsoft.com/office/officeart/2005/8/layout/hierarchy3"/>
    <dgm:cxn modelId="{3275C4E8-1142-4DA9-A7FD-89177266284E}" type="presParOf" srcId="{B9D97D6F-9E26-4954-A440-64DA72EBC4F0}" destId="{FB76AD9C-6B19-4B4A-B0DA-219A2E2204FA}" srcOrd="0" destOrd="0" presId="urn:microsoft.com/office/officeart/2005/8/layout/hierarchy3"/>
    <dgm:cxn modelId="{C7E758CB-6421-49C3-A45D-66D9790E0CAA}" type="presParOf" srcId="{FB76AD9C-6B19-4B4A-B0DA-219A2E2204FA}" destId="{960D00DF-D3A8-4DDB-8490-8B78CD5D9262}" srcOrd="0" destOrd="0" presId="urn:microsoft.com/office/officeart/2005/8/layout/hierarchy3"/>
    <dgm:cxn modelId="{67152BF3-E63E-48CE-B4A1-1662F2557A34}" type="presParOf" srcId="{FB76AD9C-6B19-4B4A-B0DA-219A2E2204FA}" destId="{BBA8A409-5C02-4F1E-922C-C353F1E1D2E3}" srcOrd="1" destOrd="0" presId="urn:microsoft.com/office/officeart/2005/8/layout/hierarchy3"/>
    <dgm:cxn modelId="{E4C41963-5FB8-4028-8103-69CFC0634379}" type="presParOf" srcId="{B9D97D6F-9E26-4954-A440-64DA72EBC4F0}" destId="{73F748C7-3734-40EC-ABCE-D5185CB6CEAA}" srcOrd="1" destOrd="0" presId="urn:microsoft.com/office/officeart/2005/8/layout/hierarchy3"/>
    <dgm:cxn modelId="{ED949C07-4B92-4B10-90DA-4CD35C1EF1E1}" type="presParOf" srcId="{73F748C7-3734-40EC-ABCE-D5185CB6CEAA}" destId="{3CC07155-F9E0-4FA1-A4AC-E24272D451E4}" srcOrd="0" destOrd="0" presId="urn:microsoft.com/office/officeart/2005/8/layout/hierarchy3"/>
    <dgm:cxn modelId="{8707A786-CDA0-4998-9698-055ABDF00098}" type="presParOf" srcId="{73F748C7-3734-40EC-ABCE-D5185CB6CEAA}" destId="{8D7CA46B-FAA7-4198-AAC7-782AF49C3AFC}" srcOrd="1" destOrd="0" presId="urn:microsoft.com/office/officeart/2005/8/layout/hierarchy3"/>
    <dgm:cxn modelId="{5BDBCA6D-1C05-43E1-B8B5-D3968A75B64F}" type="presParOf" srcId="{73F748C7-3734-40EC-ABCE-D5185CB6CEAA}" destId="{E81A6B80-4250-406B-B253-F69DA7DA5C90}" srcOrd="2" destOrd="0" presId="urn:microsoft.com/office/officeart/2005/8/layout/hierarchy3"/>
    <dgm:cxn modelId="{DA3E564A-0609-494A-850C-57F2527C49A6}" type="presParOf" srcId="{73F748C7-3734-40EC-ABCE-D5185CB6CEAA}" destId="{22887D52-D276-4AF9-958B-32B0F5C48AAE}" srcOrd="3" destOrd="0" presId="urn:microsoft.com/office/officeart/2005/8/layout/hierarchy3"/>
    <dgm:cxn modelId="{22F8B663-B5AD-43B7-AAAF-2D7A2FB9E594}" type="presParOf" srcId="{73F748C7-3734-40EC-ABCE-D5185CB6CEAA}" destId="{3F0EE3FF-1F00-422B-BE8C-721431F7FF4A}" srcOrd="4" destOrd="0" presId="urn:microsoft.com/office/officeart/2005/8/layout/hierarchy3"/>
    <dgm:cxn modelId="{9E6EF26A-5ACF-42DE-9A96-0642897AE4D0}" type="presParOf" srcId="{73F748C7-3734-40EC-ABCE-D5185CB6CEAA}" destId="{5D6E1596-F8EE-4D75-B601-8C6EE3B041DC}" srcOrd="5" destOrd="0" presId="urn:microsoft.com/office/officeart/2005/8/layout/hierarchy3"/>
    <dgm:cxn modelId="{20879346-5450-44C6-8AF9-A7D1709C1297}" type="presParOf" srcId="{CA71B95F-D5D8-4EA3-8636-673AE9D8CDFD}" destId="{6C82CB95-C2F1-4EC0-BA52-00FB6DE6417E}" srcOrd="1" destOrd="0" presId="urn:microsoft.com/office/officeart/2005/8/layout/hierarchy3"/>
    <dgm:cxn modelId="{EFFFFFB1-2281-493B-ABC3-C47FAB53942A}" type="presParOf" srcId="{6C82CB95-C2F1-4EC0-BA52-00FB6DE6417E}" destId="{F039ADBE-DB0C-49EE-8C47-92B2BBA6DF79}" srcOrd="0" destOrd="0" presId="urn:microsoft.com/office/officeart/2005/8/layout/hierarchy3"/>
    <dgm:cxn modelId="{B797C9CF-CBCB-43BC-83F0-A2A36A95ACF5}" type="presParOf" srcId="{F039ADBE-DB0C-49EE-8C47-92B2BBA6DF79}" destId="{2582B969-5DDB-4DC2-96BB-2EE277E50927}" srcOrd="0" destOrd="0" presId="urn:microsoft.com/office/officeart/2005/8/layout/hierarchy3"/>
    <dgm:cxn modelId="{4D062F91-261B-42B7-B0F3-65C9DDF1FADB}" type="presParOf" srcId="{F039ADBE-DB0C-49EE-8C47-92B2BBA6DF79}" destId="{BAA9BECD-9E23-49E0-B6EB-FF038E3BE154}" srcOrd="1" destOrd="0" presId="urn:microsoft.com/office/officeart/2005/8/layout/hierarchy3"/>
    <dgm:cxn modelId="{08952C66-00B7-4968-B703-5C265865E615}" type="presParOf" srcId="{6C82CB95-C2F1-4EC0-BA52-00FB6DE6417E}" destId="{8CAA3131-AB3A-4CB9-9512-397E9784EBDC}" srcOrd="1" destOrd="0" presId="urn:microsoft.com/office/officeart/2005/8/layout/hierarchy3"/>
    <dgm:cxn modelId="{C65C4757-3E47-4C01-B7BB-FE51AEAF3C02}" type="presParOf" srcId="{8CAA3131-AB3A-4CB9-9512-397E9784EBDC}" destId="{5E9F8DFC-F8DC-4DD3-9658-2CB28BE32CAC}" srcOrd="0" destOrd="0" presId="urn:microsoft.com/office/officeart/2005/8/layout/hierarchy3"/>
    <dgm:cxn modelId="{363CAD41-6D4B-4452-A275-E415487DE089}" type="presParOf" srcId="{8CAA3131-AB3A-4CB9-9512-397E9784EBDC}" destId="{91857621-2B00-4BAD-93D6-B2783CAA5D90}" srcOrd="1" destOrd="0" presId="urn:microsoft.com/office/officeart/2005/8/layout/hierarchy3"/>
    <dgm:cxn modelId="{B5AE2303-84FF-4C12-BBD4-1DCAB96F830B}" type="presParOf" srcId="{8CAA3131-AB3A-4CB9-9512-397E9784EBDC}" destId="{1DAF0985-AC00-4EDF-8057-ED7ED3028DEA}" srcOrd="2" destOrd="0" presId="urn:microsoft.com/office/officeart/2005/8/layout/hierarchy3"/>
    <dgm:cxn modelId="{0BD3FD2E-EBF2-40F5-A9EC-1191E9929D7E}" type="presParOf" srcId="{8CAA3131-AB3A-4CB9-9512-397E9784EBDC}" destId="{43AEAE39-0DCD-4439-95C3-F6B4619DD8F4}" srcOrd="3" destOrd="0" presId="urn:microsoft.com/office/officeart/2005/8/layout/hierarchy3"/>
    <dgm:cxn modelId="{B5F3CD6A-8B57-45E7-AD8C-3F27829F960F}" type="presParOf" srcId="{8CAA3131-AB3A-4CB9-9512-397E9784EBDC}" destId="{C63267E4-5435-4D12-A072-27B6EB6DE775}" srcOrd="4" destOrd="0" presId="urn:microsoft.com/office/officeart/2005/8/layout/hierarchy3"/>
    <dgm:cxn modelId="{A0F87385-F3C0-4F6A-B6FF-88B82CF3A609}" type="presParOf" srcId="{8CAA3131-AB3A-4CB9-9512-397E9784EBDC}" destId="{DDC83BC9-B1DB-4C77-8E1F-3939DE90BCB1}" srcOrd="5" destOrd="0" presId="urn:microsoft.com/office/officeart/2005/8/layout/hierarchy3"/>
    <dgm:cxn modelId="{23DBA580-5630-4F36-B282-EE3B798487A9}" type="presParOf" srcId="{CA71B95F-D5D8-4EA3-8636-673AE9D8CDFD}" destId="{2D5E01C3-43CE-44CE-888B-CD1DA2906DF6}" srcOrd="2" destOrd="0" presId="urn:microsoft.com/office/officeart/2005/8/layout/hierarchy3"/>
    <dgm:cxn modelId="{FA959715-7AA8-4316-8D32-9F3F316AA91D}" type="presParOf" srcId="{2D5E01C3-43CE-44CE-888B-CD1DA2906DF6}" destId="{AA1713BE-1509-466E-B33A-FD414758848A}" srcOrd="0" destOrd="0" presId="urn:microsoft.com/office/officeart/2005/8/layout/hierarchy3"/>
    <dgm:cxn modelId="{F765662A-3BC9-4EE4-9391-A112216DCDCE}" type="presParOf" srcId="{AA1713BE-1509-466E-B33A-FD414758848A}" destId="{11D47DA9-E63B-4985-8FDF-9339F20A2D9B}" srcOrd="0" destOrd="0" presId="urn:microsoft.com/office/officeart/2005/8/layout/hierarchy3"/>
    <dgm:cxn modelId="{FAF10F65-1D16-4C46-B14F-545AF177C0F7}" type="presParOf" srcId="{AA1713BE-1509-466E-B33A-FD414758848A}" destId="{5E5789A7-9A13-4F1A-8A0E-0D36F12CC1DB}" srcOrd="1" destOrd="0" presId="urn:microsoft.com/office/officeart/2005/8/layout/hierarchy3"/>
    <dgm:cxn modelId="{1D19FA4D-D0BE-4EF7-988A-2BE96A558FEE}" type="presParOf" srcId="{2D5E01C3-43CE-44CE-888B-CD1DA2906DF6}" destId="{8C728A7D-CAF7-414A-85B2-5DFBEA495F24}" srcOrd="1" destOrd="0" presId="urn:microsoft.com/office/officeart/2005/8/layout/hierarchy3"/>
    <dgm:cxn modelId="{718910B7-2961-4F57-9CCD-DD6597953CDB}" type="presParOf" srcId="{8C728A7D-CAF7-414A-85B2-5DFBEA495F24}" destId="{268DB6D0-F7B6-454E-BF3F-FB2ECCD146E3}" srcOrd="0" destOrd="0" presId="urn:microsoft.com/office/officeart/2005/8/layout/hierarchy3"/>
    <dgm:cxn modelId="{C3320E54-C7FD-4DF0-9E96-893C91CE49E2}" type="presParOf" srcId="{8C728A7D-CAF7-414A-85B2-5DFBEA495F24}" destId="{D2D6B324-52B0-492D-BC85-9FC42EFD6F7A}" srcOrd="1" destOrd="0" presId="urn:microsoft.com/office/officeart/2005/8/layout/hierarchy3"/>
    <dgm:cxn modelId="{707DA9F3-E2E8-4531-8664-E1E9D5FFCF37}" type="presParOf" srcId="{8C728A7D-CAF7-414A-85B2-5DFBEA495F24}" destId="{1BC70A07-AD4E-4B56-9D76-89D556741E60}" srcOrd="2" destOrd="0" presId="urn:microsoft.com/office/officeart/2005/8/layout/hierarchy3"/>
    <dgm:cxn modelId="{AA522F8A-0B28-4C1E-8ACB-D6092A16C4DB}" type="presParOf" srcId="{8C728A7D-CAF7-414A-85B2-5DFBEA495F24}" destId="{EACA718E-1313-48CB-B6B6-2B01047F7EEA}" srcOrd="3" destOrd="0" presId="urn:microsoft.com/office/officeart/2005/8/layout/hierarchy3"/>
    <dgm:cxn modelId="{2BE789F5-3AF9-4BAB-9A33-961FE22CB3BA}" type="presParOf" srcId="{8C728A7D-CAF7-414A-85B2-5DFBEA495F24}" destId="{DEFA5C34-2655-4EFA-9F9C-312ED339512A}" srcOrd="4" destOrd="0" presId="urn:microsoft.com/office/officeart/2005/8/layout/hierarchy3"/>
    <dgm:cxn modelId="{9DDBD418-9AD6-4282-A785-6F47987F7D4B}" type="presParOf" srcId="{8C728A7D-CAF7-414A-85B2-5DFBEA495F24}" destId="{4F7267D6-1328-4A4D-83D2-E61321278630}" srcOrd="5" destOrd="0" presId="urn:microsoft.com/office/officeart/2005/8/layout/hierarchy3"/>
    <dgm:cxn modelId="{1DF648C3-1D00-4E2F-A02B-9B271DDA47B5}" type="presParOf" srcId="{CA71B95F-D5D8-4EA3-8636-673AE9D8CDFD}" destId="{19C20381-72F9-4824-B6D0-8653E7D7F535}" srcOrd="3" destOrd="0" presId="urn:microsoft.com/office/officeart/2005/8/layout/hierarchy3"/>
    <dgm:cxn modelId="{D3CDBE10-D242-4E28-87E0-FB903C4547E0}" type="presParOf" srcId="{19C20381-72F9-4824-B6D0-8653E7D7F535}" destId="{CF6C0F70-572E-4E6C-8E8A-691B09BD4C7F}" srcOrd="0" destOrd="0" presId="urn:microsoft.com/office/officeart/2005/8/layout/hierarchy3"/>
    <dgm:cxn modelId="{76D67EBA-3308-44AF-8ED4-13883E27A799}" type="presParOf" srcId="{CF6C0F70-572E-4E6C-8E8A-691B09BD4C7F}" destId="{F43EA24C-E70F-43FC-BA4A-6D82D805502D}" srcOrd="0" destOrd="0" presId="urn:microsoft.com/office/officeart/2005/8/layout/hierarchy3"/>
    <dgm:cxn modelId="{6676DF4F-C93F-4777-91E9-3D61293F73D9}" type="presParOf" srcId="{CF6C0F70-572E-4E6C-8E8A-691B09BD4C7F}" destId="{E6CC7031-86A5-42CF-8868-62B98509F44C}" srcOrd="1" destOrd="0" presId="urn:microsoft.com/office/officeart/2005/8/layout/hierarchy3"/>
    <dgm:cxn modelId="{655E7605-C3A6-4A2E-B188-373EACF977ED}" type="presParOf" srcId="{19C20381-72F9-4824-B6D0-8653E7D7F535}" destId="{5738F01D-CF9A-48D2-9C04-5D95D726612B}" srcOrd="1" destOrd="0" presId="urn:microsoft.com/office/officeart/2005/8/layout/hierarchy3"/>
    <dgm:cxn modelId="{AC2044A6-B901-4D55-A7E6-AC02D61B0195}" type="presParOf" srcId="{5738F01D-CF9A-48D2-9C04-5D95D726612B}" destId="{015877F4-B1A6-4CC9-A4A6-C317A0DFA16D}" srcOrd="0" destOrd="0" presId="urn:microsoft.com/office/officeart/2005/8/layout/hierarchy3"/>
    <dgm:cxn modelId="{1A4FA760-2762-4519-BA41-4C19DE226423}" type="presParOf" srcId="{5738F01D-CF9A-48D2-9C04-5D95D726612B}" destId="{0ECAF136-98D5-4141-BF1A-F7D593EB6D4A}" srcOrd="1" destOrd="0" presId="urn:microsoft.com/office/officeart/2005/8/layout/hierarchy3"/>
    <dgm:cxn modelId="{F65AA10F-3E97-4347-B57D-B25AF7835082}" type="presParOf" srcId="{5738F01D-CF9A-48D2-9C04-5D95D726612B}" destId="{20EF0EBF-BD99-4765-A36C-8EDE95AD427F}" srcOrd="2" destOrd="0" presId="urn:microsoft.com/office/officeart/2005/8/layout/hierarchy3"/>
    <dgm:cxn modelId="{071FE8BD-9843-45AA-BFC6-9296BA1668B9}" type="presParOf" srcId="{5738F01D-CF9A-48D2-9C04-5D95D726612B}" destId="{CA65A0C6-29D1-4607-ABE1-4B3840D73190}" srcOrd="3" destOrd="0" presId="urn:microsoft.com/office/officeart/2005/8/layout/hierarchy3"/>
    <dgm:cxn modelId="{FC83B37F-7A2B-4385-AC0F-D9838434C5C2}" type="presParOf" srcId="{CA71B95F-D5D8-4EA3-8636-673AE9D8CDFD}" destId="{014F32FB-43F5-4390-AC2E-AFBBED65D9A1}" srcOrd="4" destOrd="0" presId="urn:microsoft.com/office/officeart/2005/8/layout/hierarchy3"/>
    <dgm:cxn modelId="{1C299F39-EECB-4812-8E52-DFE945E585FC}" type="presParOf" srcId="{014F32FB-43F5-4390-AC2E-AFBBED65D9A1}" destId="{B2845ABF-C29E-47EE-932B-3018DF3078EA}" srcOrd="0" destOrd="0" presId="urn:microsoft.com/office/officeart/2005/8/layout/hierarchy3"/>
    <dgm:cxn modelId="{985E57D0-7EFB-4254-AF56-9695587F1DE4}" type="presParOf" srcId="{B2845ABF-C29E-47EE-932B-3018DF3078EA}" destId="{72B32D24-2FD4-473A-8FA3-38C68A0591EF}" srcOrd="0" destOrd="0" presId="urn:microsoft.com/office/officeart/2005/8/layout/hierarchy3"/>
    <dgm:cxn modelId="{7FE7281C-B52D-401D-BBC5-8F6AE1E6114A}" type="presParOf" srcId="{B2845ABF-C29E-47EE-932B-3018DF3078EA}" destId="{B3F2822E-D825-44E5-9ABF-4F35F6152946}" srcOrd="1" destOrd="0" presId="urn:microsoft.com/office/officeart/2005/8/layout/hierarchy3"/>
    <dgm:cxn modelId="{5BA720A8-1AE4-4A8F-881D-DBC4865FE7C6}" type="presParOf" srcId="{014F32FB-43F5-4390-AC2E-AFBBED65D9A1}" destId="{2C16E973-457D-43F9-89D0-06D1168DF14C}" srcOrd="1" destOrd="0" presId="urn:microsoft.com/office/officeart/2005/8/layout/hierarchy3"/>
    <dgm:cxn modelId="{FA36BD7B-5AEB-4E92-96E6-EA86D8F89102}" type="presParOf" srcId="{2C16E973-457D-43F9-89D0-06D1168DF14C}" destId="{7360DCD4-C7B3-4216-AD14-35347D328F2A}" srcOrd="0" destOrd="0" presId="urn:microsoft.com/office/officeart/2005/8/layout/hierarchy3"/>
    <dgm:cxn modelId="{A9DA9445-76C3-43F9-BBA0-25567A52FD33}" type="presParOf" srcId="{2C16E973-457D-43F9-89D0-06D1168DF14C}" destId="{27C5567C-0565-4E57-9055-5080E2F4D11C}" srcOrd="1" destOrd="0" presId="urn:microsoft.com/office/officeart/2005/8/layout/hierarchy3"/>
    <dgm:cxn modelId="{7131BA23-77BB-4908-A0EB-713E1BFC3EE0}" type="presParOf" srcId="{2C16E973-457D-43F9-89D0-06D1168DF14C}" destId="{A59EC4A4-8C7A-43A6-A61A-50ADD884C647}" srcOrd="2" destOrd="0" presId="urn:microsoft.com/office/officeart/2005/8/layout/hierarchy3"/>
    <dgm:cxn modelId="{A97D31DF-CBEA-4A52-AD14-BFBEFC3CB27F}" type="presParOf" srcId="{2C16E973-457D-43F9-89D0-06D1168DF14C}" destId="{151ED3FF-E80D-4E77-88B7-3611F09293FA}" srcOrd="3" destOrd="0" presId="urn:microsoft.com/office/officeart/2005/8/layout/hierarchy3"/>
    <dgm:cxn modelId="{770D13BD-702C-45EA-A53A-D198A06E0C54}" type="presParOf" srcId="{2C16E973-457D-43F9-89D0-06D1168DF14C}" destId="{90C1E29A-6254-4186-86E4-6A69AF054F3E}" srcOrd="4" destOrd="0" presId="urn:microsoft.com/office/officeart/2005/8/layout/hierarchy3"/>
    <dgm:cxn modelId="{4E1AE27A-9730-4EB3-9049-704AA2B709E9}" type="presParOf" srcId="{2C16E973-457D-43F9-89D0-06D1168DF14C}" destId="{69D036AC-3B91-4F9E-A1EE-AAC2BEB61F77}"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FBA187-0160-4F27-B21B-F0E5BFF98B98}" type="doc">
      <dgm:prSet loTypeId="urn:microsoft.com/office/officeart/2005/8/layout/process3" loCatId="process" qsTypeId="urn:microsoft.com/office/officeart/2005/8/quickstyle/simple2" qsCatId="simple" csTypeId="urn:microsoft.com/office/officeart/2005/8/colors/accent1_2" csCatId="accent1" phldr="1"/>
      <dgm:spPr/>
    </dgm:pt>
    <dgm:pt modelId="{E3B83EB4-457C-4101-B1EA-45D5B92B4CD7}">
      <dgm:prSet phldrT="[Texte]"/>
      <dgm:spPr/>
      <dgm:t>
        <a:bodyPr/>
        <a:lstStyle/>
        <a:p>
          <a:r>
            <a:rPr lang="fr-FR" dirty="0"/>
            <a:t>Données</a:t>
          </a:r>
        </a:p>
      </dgm:t>
    </dgm:pt>
    <dgm:pt modelId="{935F4910-50F6-400D-8C61-9D40215F5C6B}" type="parTrans" cxnId="{0EAD7291-7B0B-423C-9D7C-5289687A2A70}">
      <dgm:prSet/>
      <dgm:spPr/>
      <dgm:t>
        <a:bodyPr/>
        <a:lstStyle/>
        <a:p>
          <a:endParaRPr lang="fr-FR"/>
        </a:p>
      </dgm:t>
    </dgm:pt>
    <dgm:pt modelId="{EA95F575-521D-4B34-9F0D-A1EE7CC2BFDE}" type="sibTrans" cxnId="{0EAD7291-7B0B-423C-9D7C-5289687A2A70}">
      <dgm:prSet/>
      <dgm:spPr/>
      <dgm:t>
        <a:bodyPr/>
        <a:lstStyle/>
        <a:p>
          <a:endParaRPr lang="fr-FR"/>
        </a:p>
      </dgm:t>
    </dgm:pt>
    <dgm:pt modelId="{8FC44C47-9FFE-4791-9E57-EC10F800BB2F}">
      <dgm:prSet phldrT="[Texte]"/>
      <dgm:spPr/>
      <dgm:t>
        <a:bodyPr/>
        <a:lstStyle/>
        <a:p>
          <a:r>
            <a:rPr lang="fr-FR" dirty="0"/>
            <a:t>Connaissances</a:t>
          </a:r>
        </a:p>
      </dgm:t>
    </dgm:pt>
    <dgm:pt modelId="{60917592-3226-45E0-AE20-0B4527824B31}" type="parTrans" cxnId="{8803327D-F53C-47C6-8F05-99453C6C766C}">
      <dgm:prSet/>
      <dgm:spPr/>
      <dgm:t>
        <a:bodyPr/>
        <a:lstStyle/>
        <a:p>
          <a:endParaRPr lang="fr-FR"/>
        </a:p>
      </dgm:t>
    </dgm:pt>
    <dgm:pt modelId="{697A4367-5876-490B-A707-3B113FC79D26}" type="sibTrans" cxnId="{8803327D-F53C-47C6-8F05-99453C6C766C}">
      <dgm:prSet/>
      <dgm:spPr/>
      <dgm:t>
        <a:bodyPr/>
        <a:lstStyle/>
        <a:p>
          <a:endParaRPr lang="fr-FR"/>
        </a:p>
      </dgm:t>
    </dgm:pt>
    <dgm:pt modelId="{679755AE-0CAA-43CD-B7B0-EF69E634A9B0}">
      <dgm:prSet phldrT="[Texte]" custT="1"/>
      <dgm:spPr/>
      <dgm:t>
        <a:bodyPr/>
        <a:lstStyle/>
        <a:p>
          <a:r>
            <a:rPr lang="fr-FR" sz="1600" dirty="0"/>
            <a:t>35</a:t>
          </a:r>
        </a:p>
      </dgm:t>
    </dgm:pt>
    <dgm:pt modelId="{E9E38FEA-0F14-4D55-92B0-845E598C5C9B}" type="parTrans" cxnId="{7B975C77-A48E-41DF-865D-612A5EEA097B}">
      <dgm:prSet/>
      <dgm:spPr/>
      <dgm:t>
        <a:bodyPr/>
        <a:lstStyle/>
        <a:p>
          <a:endParaRPr lang="fr-FR"/>
        </a:p>
      </dgm:t>
    </dgm:pt>
    <dgm:pt modelId="{2B091724-8C8B-4C4F-BEE9-D714E3A3D2E3}" type="sibTrans" cxnId="{7B975C77-A48E-41DF-865D-612A5EEA097B}">
      <dgm:prSet/>
      <dgm:spPr/>
      <dgm:t>
        <a:bodyPr/>
        <a:lstStyle/>
        <a:p>
          <a:endParaRPr lang="fr-FR"/>
        </a:p>
      </dgm:t>
    </dgm:pt>
    <dgm:pt modelId="{8C8124EF-9FA1-42D6-9B12-CB247BE70349}">
      <dgm:prSet phldrT="[Texte]" custT="1"/>
      <dgm:spPr/>
      <dgm:t>
        <a:bodyPr/>
        <a:lstStyle/>
        <a:p>
          <a:pPr marL="0">
            <a:buNone/>
          </a:pPr>
          <a:r>
            <a:rPr lang="fr-FR" sz="1600" dirty="0"/>
            <a:t>Le prix moyen est de 35</a:t>
          </a:r>
        </a:p>
      </dgm:t>
    </dgm:pt>
    <dgm:pt modelId="{DBAEAE9E-D64C-4695-8B25-0A376E16F933}" type="parTrans" cxnId="{68B74ED2-87B8-478A-9EA8-ADD58CB3AE0D}">
      <dgm:prSet/>
      <dgm:spPr/>
      <dgm:t>
        <a:bodyPr/>
        <a:lstStyle/>
        <a:p>
          <a:endParaRPr lang="fr-FR"/>
        </a:p>
      </dgm:t>
    </dgm:pt>
    <dgm:pt modelId="{FE10EA88-1FAA-4AF5-8C9B-355A44835698}" type="sibTrans" cxnId="{68B74ED2-87B8-478A-9EA8-ADD58CB3AE0D}">
      <dgm:prSet/>
      <dgm:spPr/>
      <dgm:t>
        <a:bodyPr/>
        <a:lstStyle/>
        <a:p>
          <a:endParaRPr lang="fr-FR"/>
        </a:p>
      </dgm:t>
    </dgm:pt>
    <dgm:pt modelId="{2F4CD2E5-0DBA-4D76-9CFF-973A687B6E44}">
      <dgm:prSet phldrT="[Texte]" custT="1"/>
      <dgm:spPr/>
      <dgm:t>
        <a:bodyPr/>
        <a:lstStyle/>
        <a:p>
          <a:pPr marL="0" algn="l">
            <a:buNone/>
          </a:pPr>
          <a:r>
            <a:rPr lang="fr-FR" sz="1600" dirty="0"/>
            <a:t>Le prix de la datte fluctue peu sur les marchés</a:t>
          </a:r>
        </a:p>
      </dgm:t>
    </dgm:pt>
    <dgm:pt modelId="{B9A1AE6E-5A77-4B85-BD24-4D618B7AF04E}" type="parTrans" cxnId="{51302A33-ED11-4C54-B0DE-A8B431B62AA7}">
      <dgm:prSet/>
      <dgm:spPr/>
      <dgm:t>
        <a:bodyPr/>
        <a:lstStyle/>
        <a:p>
          <a:endParaRPr lang="fr-FR"/>
        </a:p>
      </dgm:t>
    </dgm:pt>
    <dgm:pt modelId="{0E7966B8-9020-41A4-B333-07D224001216}" type="sibTrans" cxnId="{51302A33-ED11-4C54-B0DE-A8B431B62AA7}">
      <dgm:prSet/>
      <dgm:spPr/>
      <dgm:t>
        <a:bodyPr/>
        <a:lstStyle/>
        <a:p>
          <a:endParaRPr lang="fr-FR"/>
        </a:p>
      </dgm:t>
    </dgm:pt>
    <dgm:pt modelId="{581EC968-6F93-433A-AE60-2369C33A54FB}">
      <dgm:prSet phldrT="[Texte]"/>
      <dgm:spPr/>
      <dgm:t>
        <a:bodyPr/>
        <a:lstStyle/>
        <a:p>
          <a:r>
            <a:rPr lang="fr-FR" dirty="0"/>
            <a:t>Informations</a:t>
          </a:r>
        </a:p>
      </dgm:t>
    </dgm:pt>
    <dgm:pt modelId="{44623E80-97AF-43CB-B616-961FC3456CD9}" type="parTrans" cxnId="{44D89117-3968-4A02-B1D9-2F21FEC2B8DC}">
      <dgm:prSet/>
      <dgm:spPr/>
      <dgm:t>
        <a:bodyPr/>
        <a:lstStyle/>
        <a:p>
          <a:endParaRPr lang="fr-FR"/>
        </a:p>
      </dgm:t>
    </dgm:pt>
    <dgm:pt modelId="{5F1D566B-2057-4187-81E7-71A57C8249DC}" type="sibTrans" cxnId="{44D89117-3968-4A02-B1D9-2F21FEC2B8DC}">
      <dgm:prSet/>
      <dgm:spPr/>
      <dgm:t>
        <a:bodyPr/>
        <a:lstStyle/>
        <a:p>
          <a:endParaRPr lang="fr-FR"/>
        </a:p>
      </dgm:t>
    </dgm:pt>
    <dgm:pt modelId="{4EDFEDAD-2D98-4D12-A352-A200A3FD56D5}">
      <dgm:prSet phldrT="[Texte]" custT="1"/>
      <dgm:spPr/>
      <dgm:t>
        <a:bodyPr/>
        <a:lstStyle/>
        <a:p>
          <a:r>
            <a:rPr lang="fr-FR" sz="1600" dirty="0"/>
            <a:t>31</a:t>
          </a:r>
        </a:p>
      </dgm:t>
    </dgm:pt>
    <dgm:pt modelId="{7132FD51-908C-4FA4-9BC6-B64DF3932BFB}" type="sibTrans" cxnId="{BFB451DF-FF1E-4C81-A979-FFBACE0BA94C}">
      <dgm:prSet/>
      <dgm:spPr/>
      <dgm:t>
        <a:bodyPr/>
        <a:lstStyle/>
        <a:p>
          <a:endParaRPr lang="fr-FR"/>
        </a:p>
      </dgm:t>
    </dgm:pt>
    <dgm:pt modelId="{AD6195E1-C5C1-40E2-AB58-513460AC233B}" type="parTrans" cxnId="{BFB451DF-FF1E-4C81-A979-FFBACE0BA94C}">
      <dgm:prSet/>
      <dgm:spPr/>
      <dgm:t>
        <a:bodyPr/>
        <a:lstStyle/>
        <a:p>
          <a:endParaRPr lang="fr-FR"/>
        </a:p>
      </dgm:t>
    </dgm:pt>
    <dgm:pt modelId="{24A49674-BDEC-49D5-B554-0A2AAD6C2F69}">
      <dgm:prSet phldrT="[Texte]" custT="1"/>
      <dgm:spPr/>
      <dgm:t>
        <a:bodyPr/>
        <a:lstStyle/>
        <a:p>
          <a:r>
            <a:rPr lang="fr-FR" sz="1600" dirty="0"/>
            <a:t>34</a:t>
          </a:r>
        </a:p>
      </dgm:t>
    </dgm:pt>
    <dgm:pt modelId="{FD739588-C0BC-4BAB-BB7B-5CBD9403B2CF}" type="sibTrans" cxnId="{6FF079BF-6EB9-47B1-956D-FF5760351D32}">
      <dgm:prSet/>
      <dgm:spPr/>
      <dgm:t>
        <a:bodyPr/>
        <a:lstStyle/>
        <a:p>
          <a:endParaRPr lang="fr-FR"/>
        </a:p>
      </dgm:t>
    </dgm:pt>
    <dgm:pt modelId="{E25D4D88-1BE3-4E91-A24C-66ADF5880468}" type="parTrans" cxnId="{6FF079BF-6EB9-47B1-956D-FF5760351D32}">
      <dgm:prSet/>
      <dgm:spPr/>
      <dgm:t>
        <a:bodyPr/>
        <a:lstStyle/>
        <a:p>
          <a:endParaRPr lang="fr-FR"/>
        </a:p>
      </dgm:t>
    </dgm:pt>
    <dgm:pt modelId="{4FD6DDD6-B32C-487B-82EF-65AD13238BC2}">
      <dgm:prSet phldrT="[Texte]" custT="1"/>
      <dgm:spPr/>
      <dgm:t>
        <a:bodyPr/>
        <a:lstStyle/>
        <a:p>
          <a:r>
            <a:rPr lang="fr-FR" sz="1600" dirty="0"/>
            <a:t>30</a:t>
          </a:r>
        </a:p>
      </dgm:t>
    </dgm:pt>
    <dgm:pt modelId="{1C97652A-1C1F-43DD-8EE6-4B8A459CB3F0}" type="sibTrans" cxnId="{C4059D16-D77B-4C62-8F1D-A490135D8FCE}">
      <dgm:prSet/>
      <dgm:spPr/>
      <dgm:t>
        <a:bodyPr/>
        <a:lstStyle/>
        <a:p>
          <a:endParaRPr lang="fr-FR"/>
        </a:p>
      </dgm:t>
    </dgm:pt>
    <dgm:pt modelId="{35E37E0C-0621-4EBB-B354-8544B4CFD5E0}" type="parTrans" cxnId="{C4059D16-D77B-4C62-8F1D-A490135D8FCE}">
      <dgm:prSet/>
      <dgm:spPr/>
      <dgm:t>
        <a:bodyPr/>
        <a:lstStyle/>
        <a:p>
          <a:endParaRPr lang="fr-FR"/>
        </a:p>
      </dgm:t>
    </dgm:pt>
    <dgm:pt modelId="{539DD749-E496-4FBC-AD71-05AD39BBFAF3}">
      <dgm:prSet phldrT="[Texte]" custT="1"/>
      <dgm:spPr/>
      <dgm:t>
        <a:bodyPr/>
        <a:lstStyle/>
        <a:p>
          <a:r>
            <a:rPr lang="fr-FR" sz="1600" dirty="0"/>
            <a:t>22</a:t>
          </a:r>
        </a:p>
      </dgm:t>
    </dgm:pt>
    <dgm:pt modelId="{73ED8A18-7C49-41D4-AFC1-2B5DBE98BD47}" type="sibTrans" cxnId="{B8B6E887-DD5D-4B3F-8F61-E53B21625C45}">
      <dgm:prSet/>
      <dgm:spPr/>
      <dgm:t>
        <a:bodyPr/>
        <a:lstStyle/>
        <a:p>
          <a:endParaRPr lang="fr-FR"/>
        </a:p>
      </dgm:t>
    </dgm:pt>
    <dgm:pt modelId="{188B2C92-399B-4CF2-9F96-9146C9784FCF}" type="parTrans" cxnId="{B8B6E887-DD5D-4B3F-8F61-E53B21625C45}">
      <dgm:prSet/>
      <dgm:spPr/>
      <dgm:t>
        <a:bodyPr/>
        <a:lstStyle/>
        <a:p>
          <a:endParaRPr lang="fr-FR"/>
        </a:p>
      </dgm:t>
    </dgm:pt>
    <dgm:pt modelId="{35CD0EBF-7A6B-4762-B757-662DF4408028}">
      <dgm:prSet phldrT="[Texte]" custT="1"/>
      <dgm:spPr/>
      <dgm:t>
        <a:bodyPr/>
        <a:lstStyle/>
        <a:p>
          <a:r>
            <a:rPr lang="fr-FR" sz="1600" dirty="0"/>
            <a:t>42</a:t>
          </a:r>
        </a:p>
      </dgm:t>
    </dgm:pt>
    <dgm:pt modelId="{6B58D794-1C42-4264-838A-8C70430A9B2D}" type="sibTrans" cxnId="{C61A4825-AC1C-474E-B13F-EFCE68238E82}">
      <dgm:prSet/>
      <dgm:spPr/>
      <dgm:t>
        <a:bodyPr/>
        <a:lstStyle/>
        <a:p>
          <a:endParaRPr lang="fr-FR"/>
        </a:p>
      </dgm:t>
    </dgm:pt>
    <dgm:pt modelId="{FAB5A351-3B35-4DAE-BF2D-C04DE13AA173}" type="parTrans" cxnId="{C61A4825-AC1C-474E-B13F-EFCE68238E82}">
      <dgm:prSet/>
      <dgm:spPr/>
      <dgm:t>
        <a:bodyPr/>
        <a:lstStyle/>
        <a:p>
          <a:endParaRPr lang="fr-FR"/>
        </a:p>
      </dgm:t>
    </dgm:pt>
    <dgm:pt modelId="{D8483901-B17C-4C4F-B68F-B96A3D152D99}">
      <dgm:prSet phldrT="[Texte]" custT="1"/>
      <dgm:spPr/>
      <dgm:t>
        <a:bodyPr/>
        <a:lstStyle/>
        <a:p>
          <a:r>
            <a:rPr lang="fr-FR" sz="1600" dirty="0"/>
            <a:t>37</a:t>
          </a:r>
        </a:p>
      </dgm:t>
    </dgm:pt>
    <dgm:pt modelId="{BCB93979-CF57-4443-828C-A57CD7368493}" type="sibTrans" cxnId="{80EC0C89-7DC0-4E11-99D3-588989FECD0A}">
      <dgm:prSet/>
      <dgm:spPr/>
      <dgm:t>
        <a:bodyPr/>
        <a:lstStyle/>
        <a:p>
          <a:endParaRPr lang="fr-FR"/>
        </a:p>
      </dgm:t>
    </dgm:pt>
    <dgm:pt modelId="{F217AA82-D3FF-42A1-BA5F-0A9A2B7EA524}" type="parTrans" cxnId="{80EC0C89-7DC0-4E11-99D3-588989FECD0A}">
      <dgm:prSet/>
      <dgm:spPr/>
      <dgm:t>
        <a:bodyPr/>
        <a:lstStyle/>
        <a:p>
          <a:endParaRPr lang="fr-FR"/>
        </a:p>
      </dgm:t>
    </dgm:pt>
    <dgm:pt modelId="{8319F5B6-B19C-4311-A702-8AFBAA23215F}">
      <dgm:prSet phldrT="[Texte]" custT="1"/>
      <dgm:spPr/>
      <dgm:t>
        <a:bodyPr/>
        <a:lstStyle/>
        <a:p>
          <a:r>
            <a:rPr lang="fr-FR" sz="1600" dirty="0"/>
            <a:t>…</a:t>
          </a:r>
        </a:p>
      </dgm:t>
    </dgm:pt>
    <dgm:pt modelId="{35786BD7-3909-4CA9-9C95-AC723D1511B6}" type="parTrans" cxnId="{C6A301FF-3EDC-4A98-AC66-9409AEC0B339}">
      <dgm:prSet/>
      <dgm:spPr/>
      <dgm:t>
        <a:bodyPr/>
        <a:lstStyle/>
        <a:p>
          <a:endParaRPr lang="fr-FR"/>
        </a:p>
      </dgm:t>
    </dgm:pt>
    <dgm:pt modelId="{F02ABD1F-025B-42FD-9074-B5548175B0B7}" type="sibTrans" cxnId="{C6A301FF-3EDC-4A98-AC66-9409AEC0B339}">
      <dgm:prSet/>
      <dgm:spPr/>
      <dgm:t>
        <a:bodyPr/>
        <a:lstStyle/>
        <a:p>
          <a:endParaRPr lang="fr-FR"/>
        </a:p>
      </dgm:t>
    </dgm:pt>
    <dgm:pt modelId="{033E25A2-0C39-4CA3-9837-7C8BD96F775E}">
      <dgm:prSet phldrT="[Texte]" custT="1"/>
      <dgm:spPr/>
      <dgm:t>
        <a:bodyPr/>
        <a:lstStyle/>
        <a:p>
          <a:pPr marL="0">
            <a:buNone/>
          </a:pPr>
          <a:r>
            <a:rPr lang="fr-FR" sz="1600" dirty="0"/>
            <a:t>La variance est de 5</a:t>
          </a:r>
        </a:p>
      </dgm:t>
    </dgm:pt>
    <dgm:pt modelId="{1B53F59D-629B-4C7B-93B0-A62FF05320C1}" type="parTrans" cxnId="{EDE1B069-70A8-4D20-95ED-532357F62A53}">
      <dgm:prSet/>
      <dgm:spPr/>
      <dgm:t>
        <a:bodyPr/>
        <a:lstStyle/>
        <a:p>
          <a:endParaRPr lang="fr-FR"/>
        </a:p>
      </dgm:t>
    </dgm:pt>
    <dgm:pt modelId="{DBB1C241-C515-454A-9B87-B46DE1010FE7}" type="sibTrans" cxnId="{EDE1B069-70A8-4D20-95ED-532357F62A53}">
      <dgm:prSet/>
      <dgm:spPr/>
      <dgm:t>
        <a:bodyPr/>
        <a:lstStyle/>
        <a:p>
          <a:endParaRPr lang="fr-FR"/>
        </a:p>
      </dgm:t>
    </dgm:pt>
    <dgm:pt modelId="{564CCFAF-6FDF-43E5-A4FB-193866638C85}" type="pres">
      <dgm:prSet presAssocID="{8CFBA187-0160-4F27-B21B-F0E5BFF98B98}" presName="linearFlow" presStyleCnt="0">
        <dgm:presLayoutVars>
          <dgm:dir/>
          <dgm:animLvl val="lvl"/>
          <dgm:resizeHandles val="exact"/>
        </dgm:presLayoutVars>
      </dgm:prSet>
      <dgm:spPr/>
    </dgm:pt>
    <dgm:pt modelId="{F386F30E-3707-490A-AEF4-17368F11CE77}" type="pres">
      <dgm:prSet presAssocID="{E3B83EB4-457C-4101-B1EA-45D5B92B4CD7}" presName="composite" presStyleCnt="0"/>
      <dgm:spPr/>
    </dgm:pt>
    <dgm:pt modelId="{1F185786-10A6-4803-BF8C-5871A1536B5B}" type="pres">
      <dgm:prSet presAssocID="{E3B83EB4-457C-4101-B1EA-45D5B92B4CD7}" presName="parTx" presStyleLbl="node1" presStyleIdx="0" presStyleCnt="3">
        <dgm:presLayoutVars>
          <dgm:chMax val="0"/>
          <dgm:chPref val="0"/>
          <dgm:bulletEnabled val="1"/>
        </dgm:presLayoutVars>
      </dgm:prSet>
      <dgm:spPr/>
    </dgm:pt>
    <dgm:pt modelId="{39A7BAE9-ADBA-4B16-9ADB-EEC2ADC0E305}" type="pres">
      <dgm:prSet presAssocID="{E3B83EB4-457C-4101-B1EA-45D5B92B4CD7}" presName="parSh" presStyleLbl="node1" presStyleIdx="0" presStyleCnt="3"/>
      <dgm:spPr/>
    </dgm:pt>
    <dgm:pt modelId="{E5A2EA4C-79BE-4B1B-8232-56151F3ED85B}" type="pres">
      <dgm:prSet presAssocID="{E3B83EB4-457C-4101-B1EA-45D5B92B4CD7}" presName="desTx" presStyleLbl="fgAcc1" presStyleIdx="0" presStyleCnt="3">
        <dgm:presLayoutVars>
          <dgm:bulletEnabled val="1"/>
        </dgm:presLayoutVars>
      </dgm:prSet>
      <dgm:spPr/>
    </dgm:pt>
    <dgm:pt modelId="{E1B33028-9E27-4FE8-AC8C-5D125BBDF9F6}" type="pres">
      <dgm:prSet presAssocID="{EA95F575-521D-4B34-9F0D-A1EE7CC2BFDE}" presName="sibTrans" presStyleLbl="sibTrans2D1" presStyleIdx="0" presStyleCnt="2"/>
      <dgm:spPr/>
    </dgm:pt>
    <dgm:pt modelId="{D55A0B29-BDCD-46F1-8375-2BA68A9A4A38}" type="pres">
      <dgm:prSet presAssocID="{EA95F575-521D-4B34-9F0D-A1EE7CC2BFDE}" presName="connTx" presStyleLbl="sibTrans2D1" presStyleIdx="0" presStyleCnt="2"/>
      <dgm:spPr/>
    </dgm:pt>
    <dgm:pt modelId="{C6A86030-268B-49A8-8696-D3229C89CEF5}" type="pres">
      <dgm:prSet presAssocID="{581EC968-6F93-433A-AE60-2369C33A54FB}" presName="composite" presStyleCnt="0"/>
      <dgm:spPr/>
    </dgm:pt>
    <dgm:pt modelId="{092CD086-F829-4589-B461-F46AC334CF41}" type="pres">
      <dgm:prSet presAssocID="{581EC968-6F93-433A-AE60-2369C33A54FB}" presName="parTx" presStyleLbl="node1" presStyleIdx="0" presStyleCnt="3">
        <dgm:presLayoutVars>
          <dgm:chMax val="0"/>
          <dgm:chPref val="0"/>
          <dgm:bulletEnabled val="1"/>
        </dgm:presLayoutVars>
      </dgm:prSet>
      <dgm:spPr/>
    </dgm:pt>
    <dgm:pt modelId="{1CF086AA-7FD2-4513-B7D6-698E24FA4F55}" type="pres">
      <dgm:prSet presAssocID="{581EC968-6F93-433A-AE60-2369C33A54FB}" presName="parSh" presStyleLbl="node1" presStyleIdx="1" presStyleCnt="3"/>
      <dgm:spPr/>
    </dgm:pt>
    <dgm:pt modelId="{BD6DD784-4F73-4268-8AA9-518CDA4A4394}" type="pres">
      <dgm:prSet presAssocID="{581EC968-6F93-433A-AE60-2369C33A54FB}" presName="desTx" presStyleLbl="fgAcc1" presStyleIdx="1" presStyleCnt="3">
        <dgm:presLayoutVars>
          <dgm:bulletEnabled val="1"/>
        </dgm:presLayoutVars>
      </dgm:prSet>
      <dgm:spPr/>
    </dgm:pt>
    <dgm:pt modelId="{37A6F485-81FE-4DCF-AB8D-7C164C2FB73B}" type="pres">
      <dgm:prSet presAssocID="{5F1D566B-2057-4187-81E7-71A57C8249DC}" presName="sibTrans" presStyleLbl="sibTrans2D1" presStyleIdx="1" presStyleCnt="2"/>
      <dgm:spPr/>
    </dgm:pt>
    <dgm:pt modelId="{E803B9C4-42FA-46E0-87F5-96AD9C874610}" type="pres">
      <dgm:prSet presAssocID="{5F1D566B-2057-4187-81E7-71A57C8249DC}" presName="connTx" presStyleLbl="sibTrans2D1" presStyleIdx="1" presStyleCnt="2"/>
      <dgm:spPr/>
    </dgm:pt>
    <dgm:pt modelId="{B5AE0188-E977-4869-9A25-0D2FEFEE9CE6}" type="pres">
      <dgm:prSet presAssocID="{8FC44C47-9FFE-4791-9E57-EC10F800BB2F}" presName="composite" presStyleCnt="0"/>
      <dgm:spPr/>
    </dgm:pt>
    <dgm:pt modelId="{3D44708F-3C3D-42C0-870A-D5D91D1EB458}" type="pres">
      <dgm:prSet presAssocID="{8FC44C47-9FFE-4791-9E57-EC10F800BB2F}" presName="parTx" presStyleLbl="node1" presStyleIdx="1" presStyleCnt="3">
        <dgm:presLayoutVars>
          <dgm:chMax val="0"/>
          <dgm:chPref val="0"/>
          <dgm:bulletEnabled val="1"/>
        </dgm:presLayoutVars>
      </dgm:prSet>
      <dgm:spPr/>
    </dgm:pt>
    <dgm:pt modelId="{BF7DB70F-8215-47B4-B44F-8F0B63157411}" type="pres">
      <dgm:prSet presAssocID="{8FC44C47-9FFE-4791-9E57-EC10F800BB2F}" presName="parSh" presStyleLbl="node1" presStyleIdx="2" presStyleCnt="3"/>
      <dgm:spPr/>
    </dgm:pt>
    <dgm:pt modelId="{535082B5-6FF7-4566-9260-21736D21C664}" type="pres">
      <dgm:prSet presAssocID="{8FC44C47-9FFE-4791-9E57-EC10F800BB2F}" presName="desTx" presStyleLbl="fgAcc1" presStyleIdx="2" presStyleCnt="3">
        <dgm:presLayoutVars>
          <dgm:bulletEnabled val="1"/>
        </dgm:presLayoutVars>
      </dgm:prSet>
      <dgm:spPr/>
    </dgm:pt>
  </dgm:ptLst>
  <dgm:cxnLst>
    <dgm:cxn modelId="{BC55300A-2ECC-4F5B-B6C9-D6EB4DCE53B9}" type="presOf" srcId="{581EC968-6F93-433A-AE60-2369C33A54FB}" destId="{1CF086AA-7FD2-4513-B7D6-698E24FA4F55}" srcOrd="1" destOrd="0" presId="urn:microsoft.com/office/officeart/2005/8/layout/process3"/>
    <dgm:cxn modelId="{4387D30B-F312-45CF-BDE9-C97F2A5FAADC}" type="presOf" srcId="{8C8124EF-9FA1-42D6-9B12-CB247BE70349}" destId="{BD6DD784-4F73-4268-8AA9-518CDA4A4394}" srcOrd="0" destOrd="0" presId="urn:microsoft.com/office/officeart/2005/8/layout/process3"/>
    <dgm:cxn modelId="{B05F890F-8374-4196-B933-5924CC7199D7}" type="presOf" srcId="{581EC968-6F93-433A-AE60-2369C33A54FB}" destId="{092CD086-F829-4589-B461-F46AC334CF41}" srcOrd="0" destOrd="0" presId="urn:microsoft.com/office/officeart/2005/8/layout/process3"/>
    <dgm:cxn modelId="{52958315-2889-4467-84C9-F2C61CA78EF5}" type="presOf" srcId="{EA95F575-521D-4B34-9F0D-A1EE7CC2BFDE}" destId="{E1B33028-9E27-4FE8-AC8C-5D125BBDF9F6}" srcOrd="0" destOrd="0" presId="urn:microsoft.com/office/officeart/2005/8/layout/process3"/>
    <dgm:cxn modelId="{C4059D16-D77B-4C62-8F1D-A490135D8FCE}" srcId="{E3B83EB4-457C-4101-B1EA-45D5B92B4CD7}" destId="{4FD6DDD6-B32C-487B-82EF-65AD13238BC2}" srcOrd="4" destOrd="0" parTransId="{35E37E0C-0621-4EBB-B354-8544B4CFD5E0}" sibTransId="{1C97652A-1C1F-43DD-8EE6-4B8A459CB3F0}"/>
    <dgm:cxn modelId="{44D89117-3968-4A02-B1D9-2F21FEC2B8DC}" srcId="{8CFBA187-0160-4F27-B21B-F0E5BFF98B98}" destId="{581EC968-6F93-433A-AE60-2369C33A54FB}" srcOrd="1" destOrd="0" parTransId="{44623E80-97AF-43CB-B616-961FC3456CD9}" sibTransId="{5F1D566B-2057-4187-81E7-71A57C8249DC}"/>
    <dgm:cxn modelId="{ABE5031A-6F4F-4631-989D-00694BA77A8E}" type="presOf" srcId="{8FC44C47-9FFE-4791-9E57-EC10F800BB2F}" destId="{3D44708F-3C3D-42C0-870A-D5D91D1EB458}" srcOrd="0" destOrd="0" presId="urn:microsoft.com/office/officeart/2005/8/layout/process3"/>
    <dgm:cxn modelId="{C61A4825-AC1C-474E-B13F-EFCE68238E82}" srcId="{E3B83EB4-457C-4101-B1EA-45D5B92B4CD7}" destId="{35CD0EBF-7A6B-4762-B757-662DF4408028}" srcOrd="2" destOrd="0" parTransId="{FAB5A351-3B35-4DAE-BF2D-C04DE13AA173}" sibTransId="{6B58D794-1C42-4264-838A-8C70430A9B2D}"/>
    <dgm:cxn modelId="{1DB7082F-5071-4BC4-89C7-67591D971886}" type="presOf" srcId="{E3B83EB4-457C-4101-B1EA-45D5B92B4CD7}" destId="{1F185786-10A6-4803-BF8C-5871A1536B5B}" srcOrd="0" destOrd="0" presId="urn:microsoft.com/office/officeart/2005/8/layout/process3"/>
    <dgm:cxn modelId="{C7CCF92F-4FC3-41C2-9F46-A6027A8FE010}" type="presOf" srcId="{8FC44C47-9FFE-4791-9E57-EC10F800BB2F}" destId="{BF7DB70F-8215-47B4-B44F-8F0B63157411}" srcOrd="1" destOrd="0" presId="urn:microsoft.com/office/officeart/2005/8/layout/process3"/>
    <dgm:cxn modelId="{51302A33-ED11-4C54-B0DE-A8B431B62AA7}" srcId="{8FC44C47-9FFE-4791-9E57-EC10F800BB2F}" destId="{2F4CD2E5-0DBA-4D76-9CFF-973A687B6E44}" srcOrd="0" destOrd="0" parTransId="{B9A1AE6E-5A77-4B85-BD24-4D618B7AF04E}" sibTransId="{0E7966B8-9020-41A4-B333-07D224001216}"/>
    <dgm:cxn modelId="{607B253C-731F-4779-8F9A-41F8FFDBA5C1}" type="presOf" srcId="{539DD749-E496-4FBC-AD71-05AD39BBFAF3}" destId="{E5A2EA4C-79BE-4B1B-8232-56151F3ED85B}" srcOrd="0" destOrd="3" presId="urn:microsoft.com/office/officeart/2005/8/layout/process3"/>
    <dgm:cxn modelId="{FBAC1B63-4C9F-46F2-9002-1AC1EC52EBF5}" type="presOf" srcId="{679755AE-0CAA-43CD-B7B0-EF69E634A9B0}" destId="{E5A2EA4C-79BE-4B1B-8232-56151F3ED85B}" srcOrd="0" destOrd="0" presId="urn:microsoft.com/office/officeart/2005/8/layout/process3"/>
    <dgm:cxn modelId="{EDE1B069-70A8-4D20-95ED-532357F62A53}" srcId="{581EC968-6F93-433A-AE60-2369C33A54FB}" destId="{033E25A2-0C39-4CA3-9837-7C8BD96F775E}" srcOrd="1" destOrd="0" parTransId="{1B53F59D-629B-4C7B-93B0-A62FF05320C1}" sibTransId="{DBB1C241-C515-454A-9B87-B46DE1010FE7}"/>
    <dgm:cxn modelId="{12C9DA4A-8275-473D-8AF3-07BCD87A974A}" type="presOf" srcId="{4FD6DDD6-B32C-487B-82EF-65AD13238BC2}" destId="{E5A2EA4C-79BE-4B1B-8232-56151F3ED85B}" srcOrd="0" destOrd="4" presId="urn:microsoft.com/office/officeart/2005/8/layout/process3"/>
    <dgm:cxn modelId="{2DD3E64B-18AD-4122-90BA-035E132E6251}" type="presOf" srcId="{8CFBA187-0160-4F27-B21B-F0E5BFF98B98}" destId="{564CCFAF-6FDF-43E5-A4FB-193866638C85}" srcOrd="0" destOrd="0" presId="urn:microsoft.com/office/officeart/2005/8/layout/process3"/>
    <dgm:cxn modelId="{D7D73A6F-7FA9-42C4-BAB4-0F2BF3C0CB32}" type="presOf" srcId="{8319F5B6-B19C-4311-A702-8AFBAA23215F}" destId="{E5A2EA4C-79BE-4B1B-8232-56151F3ED85B}" srcOrd="0" destOrd="7" presId="urn:microsoft.com/office/officeart/2005/8/layout/process3"/>
    <dgm:cxn modelId="{375D5C52-94E0-4BC8-B5F3-120026487232}" type="presOf" srcId="{E3B83EB4-457C-4101-B1EA-45D5B92B4CD7}" destId="{39A7BAE9-ADBA-4B16-9ADB-EEC2ADC0E305}" srcOrd="1" destOrd="0" presId="urn:microsoft.com/office/officeart/2005/8/layout/process3"/>
    <dgm:cxn modelId="{7B975C77-A48E-41DF-865D-612A5EEA097B}" srcId="{E3B83EB4-457C-4101-B1EA-45D5B92B4CD7}" destId="{679755AE-0CAA-43CD-B7B0-EF69E634A9B0}" srcOrd="0" destOrd="0" parTransId="{E9E38FEA-0F14-4D55-92B0-845E598C5C9B}" sibTransId="{2B091724-8C8B-4C4F-BEE9-D714E3A3D2E3}"/>
    <dgm:cxn modelId="{8803327D-F53C-47C6-8F05-99453C6C766C}" srcId="{8CFBA187-0160-4F27-B21B-F0E5BFF98B98}" destId="{8FC44C47-9FFE-4791-9E57-EC10F800BB2F}" srcOrd="2" destOrd="0" parTransId="{60917592-3226-45E0-AE20-0B4527824B31}" sibTransId="{697A4367-5876-490B-A707-3B113FC79D26}"/>
    <dgm:cxn modelId="{F6A90F85-3158-4092-A02A-27E74B497E1F}" type="presOf" srcId="{033E25A2-0C39-4CA3-9837-7C8BD96F775E}" destId="{BD6DD784-4F73-4268-8AA9-518CDA4A4394}" srcOrd="0" destOrd="1" presId="urn:microsoft.com/office/officeart/2005/8/layout/process3"/>
    <dgm:cxn modelId="{B8B6E887-DD5D-4B3F-8F61-E53B21625C45}" srcId="{E3B83EB4-457C-4101-B1EA-45D5B92B4CD7}" destId="{539DD749-E496-4FBC-AD71-05AD39BBFAF3}" srcOrd="3" destOrd="0" parTransId="{188B2C92-399B-4CF2-9F96-9146C9784FCF}" sibTransId="{73ED8A18-7C49-41D4-AFC1-2B5DBE98BD47}"/>
    <dgm:cxn modelId="{80EC0C89-7DC0-4E11-99D3-588989FECD0A}" srcId="{E3B83EB4-457C-4101-B1EA-45D5B92B4CD7}" destId="{D8483901-B17C-4C4F-B68F-B96A3D152D99}" srcOrd="1" destOrd="0" parTransId="{F217AA82-D3FF-42A1-BA5F-0A9A2B7EA524}" sibTransId="{BCB93979-CF57-4443-828C-A57CD7368493}"/>
    <dgm:cxn modelId="{0EAD7291-7B0B-423C-9D7C-5289687A2A70}" srcId="{8CFBA187-0160-4F27-B21B-F0E5BFF98B98}" destId="{E3B83EB4-457C-4101-B1EA-45D5B92B4CD7}" srcOrd="0" destOrd="0" parTransId="{935F4910-50F6-400D-8C61-9D40215F5C6B}" sibTransId="{EA95F575-521D-4B34-9F0D-A1EE7CC2BFDE}"/>
    <dgm:cxn modelId="{CB52E193-E262-415F-BB9F-DD3937C4D85F}" type="presOf" srcId="{5F1D566B-2057-4187-81E7-71A57C8249DC}" destId="{E803B9C4-42FA-46E0-87F5-96AD9C874610}" srcOrd="1" destOrd="0" presId="urn:microsoft.com/office/officeart/2005/8/layout/process3"/>
    <dgm:cxn modelId="{892EDBA2-9858-4AA6-BC82-CCC59C226249}" type="presOf" srcId="{EA95F575-521D-4B34-9F0D-A1EE7CC2BFDE}" destId="{D55A0B29-BDCD-46F1-8375-2BA68A9A4A38}" srcOrd="1" destOrd="0" presId="urn:microsoft.com/office/officeart/2005/8/layout/process3"/>
    <dgm:cxn modelId="{F43808B7-093C-4006-90CB-1F289BF876E5}" type="presOf" srcId="{2F4CD2E5-0DBA-4D76-9CFF-973A687B6E44}" destId="{535082B5-6FF7-4566-9260-21736D21C664}" srcOrd="0" destOrd="0" presId="urn:microsoft.com/office/officeart/2005/8/layout/process3"/>
    <dgm:cxn modelId="{6FF079BF-6EB9-47B1-956D-FF5760351D32}" srcId="{E3B83EB4-457C-4101-B1EA-45D5B92B4CD7}" destId="{24A49674-BDEC-49D5-B554-0A2AAD6C2F69}" srcOrd="5" destOrd="0" parTransId="{E25D4D88-1BE3-4E91-A24C-66ADF5880468}" sibTransId="{FD739588-C0BC-4BAB-BB7B-5CBD9403B2CF}"/>
    <dgm:cxn modelId="{68B74ED2-87B8-478A-9EA8-ADD58CB3AE0D}" srcId="{581EC968-6F93-433A-AE60-2369C33A54FB}" destId="{8C8124EF-9FA1-42D6-9B12-CB247BE70349}" srcOrd="0" destOrd="0" parTransId="{DBAEAE9E-D64C-4695-8B25-0A376E16F933}" sibTransId="{FE10EA88-1FAA-4AF5-8C9B-355A44835698}"/>
    <dgm:cxn modelId="{BFB451DF-FF1E-4C81-A979-FFBACE0BA94C}" srcId="{E3B83EB4-457C-4101-B1EA-45D5B92B4CD7}" destId="{4EDFEDAD-2D98-4D12-A352-A200A3FD56D5}" srcOrd="6" destOrd="0" parTransId="{AD6195E1-C5C1-40E2-AB58-513460AC233B}" sibTransId="{7132FD51-908C-4FA4-9BC6-B64DF3932BFB}"/>
    <dgm:cxn modelId="{D89DFDE6-6F76-4583-8CBC-780027F4F6EB}" type="presOf" srcId="{35CD0EBF-7A6B-4762-B757-662DF4408028}" destId="{E5A2EA4C-79BE-4B1B-8232-56151F3ED85B}" srcOrd="0" destOrd="2" presId="urn:microsoft.com/office/officeart/2005/8/layout/process3"/>
    <dgm:cxn modelId="{D8B23FEB-33CA-4A8A-BAE1-45A51B7027C2}" type="presOf" srcId="{D8483901-B17C-4C4F-B68F-B96A3D152D99}" destId="{E5A2EA4C-79BE-4B1B-8232-56151F3ED85B}" srcOrd="0" destOrd="1" presId="urn:microsoft.com/office/officeart/2005/8/layout/process3"/>
    <dgm:cxn modelId="{2C57DAEC-1CD0-4713-8E76-816847CB41C3}" type="presOf" srcId="{5F1D566B-2057-4187-81E7-71A57C8249DC}" destId="{37A6F485-81FE-4DCF-AB8D-7C164C2FB73B}" srcOrd="0" destOrd="0" presId="urn:microsoft.com/office/officeart/2005/8/layout/process3"/>
    <dgm:cxn modelId="{186A2EEE-DE00-47D2-B0D9-2F6BD21E0787}" type="presOf" srcId="{4EDFEDAD-2D98-4D12-A352-A200A3FD56D5}" destId="{E5A2EA4C-79BE-4B1B-8232-56151F3ED85B}" srcOrd="0" destOrd="6" presId="urn:microsoft.com/office/officeart/2005/8/layout/process3"/>
    <dgm:cxn modelId="{2F06E3F7-45AE-42B1-AEF5-17C53079866A}" type="presOf" srcId="{24A49674-BDEC-49D5-B554-0A2AAD6C2F69}" destId="{E5A2EA4C-79BE-4B1B-8232-56151F3ED85B}" srcOrd="0" destOrd="5" presId="urn:microsoft.com/office/officeart/2005/8/layout/process3"/>
    <dgm:cxn modelId="{C6A301FF-3EDC-4A98-AC66-9409AEC0B339}" srcId="{E3B83EB4-457C-4101-B1EA-45D5B92B4CD7}" destId="{8319F5B6-B19C-4311-A702-8AFBAA23215F}" srcOrd="7" destOrd="0" parTransId="{35786BD7-3909-4CA9-9C95-AC723D1511B6}" sibTransId="{F02ABD1F-025B-42FD-9074-B5548175B0B7}"/>
    <dgm:cxn modelId="{FB63B913-2F2B-4869-8B76-A92E980C6332}" type="presParOf" srcId="{564CCFAF-6FDF-43E5-A4FB-193866638C85}" destId="{F386F30E-3707-490A-AEF4-17368F11CE77}" srcOrd="0" destOrd="0" presId="urn:microsoft.com/office/officeart/2005/8/layout/process3"/>
    <dgm:cxn modelId="{7F729CAD-A6EA-4617-8BEF-64E8FBE34BB5}" type="presParOf" srcId="{F386F30E-3707-490A-AEF4-17368F11CE77}" destId="{1F185786-10A6-4803-BF8C-5871A1536B5B}" srcOrd="0" destOrd="0" presId="urn:microsoft.com/office/officeart/2005/8/layout/process3"/>
    <dgm:cxn modelId="{1B34C6A9-3820-4FAB-9518-AD0D9FC7AAEC}" type="presParOf" srcId="{F386F30E-3707-490A-AEF4-17368F11CE77}" destId="{39A7BAE9-ADBA-4B16-9ADB-EEC2ADC0E305}" srcOrd="1" destOrd="0" presId="urn:microsoft.com/office/officeart/2005/8/layout/process3"/>
    <dgm:cxn modelId="{ECEEB647-4E24-4CB0-9B0B-B97B624ADD83}" type="presParOf" srcId="{F386F30E-3707-490A-AEF4-17368F11CE77}" destId="{E5A2EA4C-79BE-4B1B-8232-56151F3ED85B}" srcOrd="2" destOrd="0" presId="urn:microsoft.com/office/officeart/2005/8/layout/process3"/>
    <dgm:cxn modelId="{F00E3CB6-0C67-41BF-A6F5-0ED2CF7CCDF3}" type="presParOf" srcId="{564CCFAF-6FDF-43E5-A4FB-193866638C85}" destId="{E1B33028-9E27-4FE8-AC8C-5D125BBDF9F6}" srcOrd="1" destOrd="0" presId="urn:microsoft.com/office/officeart/2005/8/layout/process3"/>
    <dgm:cxn modelId="{D60A0006-1C1E-4486-BB64-56DA24D933FD}" type="presParOf" srcId="{E1B33028-9E27-4FE8-AC8C-5D125BBDF9F6}" destId="{D55A0B29-BDCD-46F1-8375-2BA68A9A4A38}" srcOrd="0" destOrd="0" presId="urn:microsoft.com/office/officeart/2005/8/layout/process3"/>
    <dgm:cxn modelId="{A21B9D85-FB1D-4E18-8A4A-085E3885DC79}" type="presParOf" srcId="{564CCFAF-6FDF-43E5-A4FB-193866638C85}" destId="{C6A86030-268B-49A8-8696-D3229C89CEF5}" srcOrd="2" destOrd="0" presId="urn:microsoft.com/office/officeart/2005/8/layout/process3"/>
    <dgm:cxn modelId="{C672BDC3-B01E-4C7E-93C1-037C187C8061}" type="presParOf" srcId="{C6A86030-268B-49A8-8696-D3229C89CEF5}" destId="{092CD086-F829-4589-B461-F46AC334CF41}" srcOrd="0" destOrd="0" presId="urn:microsoft.com/office/officeart/2005/8/layout/process3"/>
    <dgm:cxn modelId="{0EE388B9-23F2-40D1-851D-FD8BDD853134}" type="presParOf" srcId="{C6A86030-268B-49A8-8696-D3229C89CEF5}" destId="{1CF086AA-7FD2-4513-B7D6-698E24FA4F55}" srcOrd="1" destOrd="0" presId="urn:microsoft.com/office/officeart/2005/8/layout/process3"/>
    <dgm:cxn modelId="{375F3A46-1FE9-493E-A766-5A6E975D2217}" type="presParOf" srcId="{C6A86030-268B-49A8-8696-D3229C89CEF5}" destId="{BD6DD784-4F73-4268-8AA9-518CDA4A4394}" srcOrd="2" destOrd="0" presId="urn:microsoft.com/office/officeart/2005/8/layout/process3"/>
    <dgm:cxn modelId="{67E664D5-D9B9-4A6B-97F7-7CC3C2A35BC5}" type="presParOf" srcId="{564CCFAF-6FDF-43E5-A4FB-193866638C85}" destId="{37A6F485-81FE-4DCF-AB8D-7C164C2FB73B}" srcOrd="3" destOrd="0" presId="urn:microsoft.com/office/officeart/2005/8/layout/process3"/>
    <dgm:cxn modelId="{90490937-0095-451D-BC04-D7309144D455}" type="presParOf" srcId="{37A6F485-81FE-4DCF-AB8D-7C164C2FB73B}" destId="{E803B9C4-42FA-46E0-87F5-96AD9C874610}" srcOrd="0" destOrd="0" presId="urn:microsoft.com/office/officeart/2005/8/layout/process3"/>
    <dgm:cxn modelId="{9D180825-3EAD-46AD-8961-CD67801C24B8}" type="presParOf" srcId="{564CCFAF-6FDF-43E5-A4FB-193866638C85}" destId="{B5AE0188-E977-4869-9A25-0D2FEFEE9CE6}" srcOrd="4" destOrd="0" presId="urn:microsoft.com/office/officeart/2005/8/layout/process3"/>
    <dgm:cxn modelId="{1BFFD7F7-73BE-4107-A3A7-F5567F5C4DA1}" type="presParOf" srcId="{B5AE0188-E977-4869-9A25-0D2FEFEE9CE6}" destId="{3D44708F-3C3D-42C0-870A-D5D91D1EB458}" srcOrd="0" destOrd="0" presId="urn:microsoft.com/office/officeart/2005/8/layout/process3"/>
    <dgm:cxn modelId="{9CEC50DB-8F64-4A56-ADA5-19C2CAEE432E}" type="presParOf" srcId="{B5AE0188-E977-4869-9A25-0D2FEFEE9CE6}" destId="{BF7DB70F-8215-47B4-B44F-8F0B63157411}" srcOrd="1" destOrd="0" presId="urn:microsoft.com/office/officeart/2005/8/layout/process3"/>
    <dgm:cxn modelId="{95F5949B-D6BF-4394-9972-1B60A38A75A9}" type="presParOf" srcId="{B5AE0188-E977-4869-9A25-0D2FEFEE9CE6}" destId="{535082B5-6FF7-4566-9260-21736D21C664}"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E26D6D-51C5-4DBC-8914-91BFDD45D3EB}" type="doc">
      <dgm:prSet loTypeId="urn:microsoft.com/office/officeart/2008/layout/VerticalCurvedList" loCatId="list" qsTypeId="urn:microsoft.com/office/officeart/2005/8/quickstyle/simple1" qsCatId="simple" csTypeId="urn:microsoft.com/office/officeart/2005/8/colors/accent1_2" csCatId="accent1" phldr="1"/>
      <dgm:spPr/>
    </dgm:pt>
    <dgm:pt modelId="{2AAA20D4-DCB6-47F2-A4EC-66557BC8DB03}">
      <dgm:prSet phldrT="[Texte]"/>
      <dgm:spPr/>
      <dgm:t>
        <a:bodyPr/>
        <a:lstStyle/>
        <a:p>
          <a:r>
            <a:rPr lang="fr-FR" dirty="0"/>
            <a:t>CSV, JSON, XML, HTML, RDF, </a:t>
          </a:r>
          <a:r>
            <a:rPr lang="fr-FR" dirty="0" err="1"/>
            <a:t>GeoTIFF</a:t>
          </a:r>
          <a:r>
            <a:rPr lang="fr-FR" dirty="0"/>
            <a:t>, </a:t>
          </a:r>
          <a:r>
            <a:rPr lang="fr-FR" dirty="0" err="1"/>
            <a:t>GeoJSON</a:t>
          </a:r>
          <a:r>
            <a:rPr lang="fr-FR" dirty="0"/>
            <a:t>, </a:t>
          </a:r>
          <a:r>
            <a:rPr lang="fr-FR" dirty="0" err="1"/>
            <a:t>ShapeFile</a:t>
          </a:r>
          <a:r>
            <a:rPr lang="fr-FR" dirty="0"/>
            <a:t>, etc.</a:t>
          </a:r>
        </a:p>
      </dgm:t>
    </dgm:pt>
    <dgm:pt modelId="{78A8311F-34F0-4369-9D26-12443ADEE2DF}" type="parTrans" cxnId="{A9005528-FC5B-45AB-8F80-95AB99111965}">
      <dgm:prSet/>
      <dgm:spPr/>
      <dgm:t>
        <a:bodyPr/>
        <a:lstStyle/>
        <a:p>
          <a:endParaRPr lang="fr-FR"/>
        </a:p>
      </dgm:t>
    </dgm:pt>
    <dgm:pt modelId="{6811DC4B-0F44-44E1-AC81-6F51CABAFEDE}" type="sibTrans" cxnId="{A9005528-FC5B-45AB-8F80-95AB99111965}">
      <dgm:prSet/>
      <dgm:spPr/>
      <dgm:t>
        <a:bodyPr/>
        <a:lstStyle/>
        <a:p>
          <a:endParaRPr lang="fr-FR"/>
        </a:p>
      </dgm:t>
    </dgm:pt>
    <dgm:pt modelId="{30CD8A98-2FDE-406A-9A6E-3CE514DF459A}">
      <dgm:prSet phldrT="[Texte]"/>
      <dgm:spPr/>
      <dgm:t>
        <a:bodyPr/>
        <a:lstStyle/>
        <a:p>
          <a:r>
            <a:rPr lang="fr-FR" dirty="0"/>
            <a:t>PDF, DOC, PNG, GIF, JPEG, etc.</a:t>
          </a:r>
        </a:p>
      </dgm:t>
    </dgm:pt>
    <dgm:pt modelId="{6912E98A-C135-44F4-8596-D42B5EC311BC}" type="parTrans" cxnId="{C117F239-D148-4F9A-8200-EFFEE2891FCA}">
      <dgm:prSet/>
      <dgm:spPr/>
      <dgm:t>
        <a:bodyPr/>
        <a:lstStyle/>
        <a:p>
          <a:endParaRPr lang="fr-FR"/>
        </a:p>
      </dgm:t>
    </dgm:pt>
    <dgm:pt modelId="{EDFC4AF4-5284-412B-8D1C-346CA9D51EE7}" type="sibTrans" cxnId="{C117F239-D148-4F9A-8200-EFFEE2891FCA}">
      <dgm:prSet/>
      <dgm:spPr/>
      <dgm:t>
        <a:bodyPr/>
        <a:lstStyle/>
        <a:p>
          <a:endParaRPr lang="fr-FR"/>
        </a:p>
      </dgm:t>
    </dgm:pt>
    <dgm:pt modelId="{8AEBA93F-4045-4F3D-86F2-38C076EB558A}" type="pres">
      <dgm:prSet presAssocID="{75E26D6D-51C5-4DBC-8914-91BFDD45D3EB}" presName="Name0" presStyleCnt="0">
        <dgm:presLayoutVars>
          <dgm:chMax val="7"/>
          <dgm:chPref val="7"/>
          <dgm:dir/>
        </dgm:presLayoutVars>
      </dgm:prSet>
      <dgm:spPr/>
    </dgm:pt>
    <dgm:pt modelId="{716D9818-670E-4D3A-A27D-1DC8E5AA1354}" type="pres">
      <dgm:prSet presAssocID="{75E26D6D-51C5-4DBC-8914-91BFDD45D3EB}" presName="Name1" presStyleCnt="0"/>
      <dgm:spPr/>
    </dgm:pt>
    <dgm:pt modelId="{53BC1852-A9DA-4E63-9D67-606CF60FEA59}" type="pres">
      <dgm:prSet presAssocID="{75E26D6D-51C5-4DBC-8914-91BFDD45D3EB}" presName="cycle" presStyleCnt="0"/>
      <dgm:spPr/>
    </dgm:pt>
    <dgm:pt modelId="{8B3FF075-70EC-433D-8DEC-DE5F61B597A3}" type="pres">
      <dgm:prSet presAssocID="{75E26D6D-51C5-4DBC-8914-91BFDD45D3EB}" presName="srcNode" presStyleLbl="node1" presStyleIdx="0" presStyleCnt="2"/>
      <dgm:spPr/>
    </dgm:pt>
    <dgm:pt modelId="{819DD5F5-58A0-4BDF-95D2-6CC33F57DDAD}" type="pres">
      <dgm:prSet presAssocID="{75E26D6D-51C5-4DBC-8914-91BFDD45D3EB}" presName="conn" presStyleLbl="parChTrans1D2" presStyleIdx="0" presStyleCnt="1"/>
      <dgm:spPr/>
    </dgm:pt>
    <dgm:pt modelId="{2533D359-9B9A-4946-9B23-32CF87D08F80}" type="pres">
      <dgm:prSet presAssocID="{75E26D6D-51C5-4DBC-8914-91BFDD45D3EB}" presName="extraNode" presStyleLbl="node1" presStyleIdx="0" presStyleCnt="2"/>
      <dgm:spPr/>
    </dgm:pt>
    <dgm:pt modelId="{49AE8D6F-C1F1-47E1-992A-A2EDFADA25F8}" type="pres">
      <dgm:prSet presAssocID="{75E26D6D-51C5-4DBC-8914-91BFDD45D3EB}" presName="dstNode" presStyleLbl="node1" presStyleIdx="0" presStyleCnt="2"/>
      <dgm:spPr/>
    </dgm:pt>
    <dgm:pt modelId="{1E6ECE67-F219-4D4D-8317-EE55013C48D3}" type="pres">
      <dgm:prSet presAssocID="{2AAA20D4-DCB6-47F2-A4EC-66557BC8DB03}" presName="text_1" presStyleLbl="node1" presStyleIdx="0" presStyleCnt="2">
        <dgm:presLayoutVars>
          <dgm:bulletEnabled val="1"/>
        </dgm:presLayoutVars>
      </dgm:prSet>
      <dgm:spPr/>
    </dgm:pt>
    <dgm:pt modelId="{8B10DE95-ABFB-4286-B40A-01A22AA10794}" type="pres">
      <dgm:prSet presAssocID="{2AAA20D4-DCB6-47F2-A4EC-66557BC8DB03}" presName="accent_1" presStyleCnt="0"/>
      <dgm:spPr/>
    </dgm:pt>
    <dgm:pt modelId="{8CA8F7AB-D874-48FA-9BF0-1DB0B1563AFA}" type="pres">
      <dgm:prSet presAssocID="{2AAA20D4-DCB6-47F2-A4EC-66557BC8DB03}" presName="accentRepeatNode" presStyleLbl="solidFgAcc1" presStyleIdx="0" presStyleCnt="2"/>
      <dgm:spPr/>
    </dgm:pt>
    <dgm:pt modelId="{68190F04-99C7-4609-94A9-8AD66BE6B4DA}" type="pres">
      <dgm:prSet presAssocID="{30CD8A98-2FDE-406A-9A6E-3CE514DF459A}" presName="text_2" presStyleLbl="node1" presStyleIdx="1" presStyleCnt="2">
        <dgm:presLayoutVars>
          <dgm:bulletEnabled val="1"/>
        </dgm:presLayoutVars>
      </dgm:prSet>
      <dgm:spPr/>
    </dgm:pt>
    <dgm:pt modelId="{C1636086-05F8-4197-A39A-024E5DD6556B}" type="pres">
      <dgm:prSet presAssocID="{30CD8A98-2FDE-406A-9A6E-3CE514DF459A}" presName="accent_2" presStyleCnt="0"/>
      <dgm:spPr/>
    </dgm:pt>
    <dgm:pt modelId="{10D8ED14-02BF-4DD4-817D-8CAB9BF1BEF7}" type="pres">
      <dgm:prSet presAssocID="{30CD8A98-2FDE-406A-9A6E-3CE514DF459A}" presName="accentRepeatNode" presStyleLbl="solidFgAcc1" presStyleIdx="1" presStyleCnt="2"/>
      <dgm:spPr/>
    </dgm:pt>
  </dgm:ptLst>
  <dgm:cxnLst>
    <dgm:cxn modelId="{A9005528-FC5B-45AB-8F80-95AB99111965}" srcId="{75E26D6D-51C5-4DBC-8914-91BFDD45D3EB}" destId="{2AAA20D4-DCB6-47F2-A4EC-66557BC8DB03}" srcOrd="0" destOrd="0" parTransId="{78A8311F-34F0-4369-9D26-12443ADEE2DF}" sibTransId="{6811DC4B-0F44-44E1-AC81-6F51CABAFEDE}"/>
    <dgm:cxn modelId="{0F808439-666A-4D36-85D8-BDE8BDDE6FC0}" type="presOf" srcId="{6811DC4B-0F44-44E1-AC81-6F51CABAFEDE}" destId="{819DD5F5-58A0-4BDF-95D2-6CC33F57DDAD}" srcOrd="0" destOrd="0" presId="urn:microsoft.com/office/officeart/2008/layout/VerticalCurvedList"/>
    <dgm:cxn modelId="{C117F239-D148-4F9A-8200-EFFEE2891FCA}" srcId="{75E26D6D-51C5-4DBC-8914-91BFDD45D3EB}" destId="{30CD8A98-2FDE-406A-9A6E-3CE514DF459A}" srcOrd="1" destOrd="0" parTransId="{6912E98A-C135-44F4-8596-D42B5EC311BC}" sibTransId="{EDFC4AF4-5284-412B-8D1C-346CA9D51EE7}"/>
    <dgm:cxn modelId="{2C096179-B0B8-4BA2-9546-57090A773E01}" type="presOf" srcId="{30CD8A98-2FDE-406A-9A6E-3CE514DF459A}" destId="{68190F04-99C7-4609-94A9-8AD66BE6B4DA}" srcOrd="0" destOrd="0" presId="urn:microsoft.com/office/officeart/2008/layout/VerticalCurvedList"/>
    <dgm:cxn modelId="{185A7BC7-245B-4F4D-8E62-22D4E76D7D02}" type="presOf" srcId="{2AAA20D4-DCB6-47F2-A4EC-66557BC8DB03}" destId="{1E6ECE67-F219-4D4D-8317-EE55013C48D3}" srcOrd="0" destOrd="0" presId="urn:microsoft.com/office/officeart/2008/layout/VerticalCurvedList"/>
    <dgm:cxn modelId="{CD11CAD0-420E-43FB-BCB1-AB475032063E}" type="presOf" srcId="{75E26D6D-51C5-4DBC-8914-91BFDD45D3EB}" destId="{8AEBA93F-4045-4F3D-86F2-38C076EB558A}" srcOrd="0" destOrd="0" presId="urn:microsoft.com/office/officeart/2008/layout/VerticalCurvedList"/>
    <dgm:cxn modelId="{CDF80ECB-FFAC-4272-923C-7D7A17FE9613}" type="presParOf" srcId="{8AEBA93F-4045-4F3D-86F2-38C076EB558A}" destId="{716D9818-670E-4D3A-A27D-1DC8E5AA1354}" srcOrd="0" destOrd="0" presId="urn:microsoft.com/office/officeart/2008/layout/VerticalCurvedList"/>
    <dgm:cxn modelId="{220731CF-857E-4509-9A86-A2B11B5EEAE6}" type="presParOf" srcId="{716D9818-670E-4D3A-A27D-1DC8E5AA1354}" destId="{53BC1852-A9DA-4E63-9D67-606CF60FEA59}" srcOrd="0" destOrd="0" presId="urn:microsoft.com/office/officeart/2008/layout/VerticalCurvedList"/>
    <dgm:cxn modelId="{FA6B70B7-B429-4D29-B742-0ABDDDFC2300}" type="presParOf" srcId="{53BC1852-A9DA-4E63-9D67-606CF60FEA59}" destId="{8B3FF075-70EC-433D-8DEC-DE5F61B597A3}" srcOrd="0" destOrd="0" presId="urn:microsoft.com/office/officeart/2008/layout/VerticalCurvedList"/>
    <dgm:cxn modelId="{D6FBC7C8-D142-441C-8287-15FCDE1D6399}" type="presParOf" srcId="{53BC1852-A9DA-4E63-9D67-606CF60FEA59}" destId="{819DD5F5-58A0-4BDF-95D2-6CC33F57DDAD}" srcOrd="1" destOrd="0" presId="urn:microsoft.com/office/officeart/2008/layout/VerticalCurvedList"/>
    <dgm:cxn modelId="{5762B6E6-EF4B-4DDB-A07A-3E32CE2C3002}" type="presParOf" srcId="{53BC1852-A9DA-4E63-9D67-606CF60FEA59}" destId="{2533D359-9B9A-4946-9B23-32CF87D08F80}" srcOrd="2" destOrd="0" presId="urn:microsoft.com/office/officeart/2008/layout/VerticalCurvedList"/>
    <dgm:cxn modelId="{2050AD02-5091-41AA-8A4A-A6A083181BD6}" type="presParOf" srcId="{53BC1852-A9DA-4E63-9D67-606CF60FEA59}" destId="{49AE8D6F-C1F1-47E1-992A-A2EDFADA25F8}" srcOrd="3" destOrd="0" presId="urn:microsoft.com/office/officeart/2008/layout/VerticalCurvedList"/>
    <dgm:cxn modelId="{96585B9C-DE2F-4DC5-924C-94321AE8EE30}" type="presParOf" srcId="{716D9818-670E-4D3A-A27D-1DC8E5AA1354}" destId="{1E6ECE67-F219-4D4D-8317-EE55013C48D3}" srcOrd="1" destOrd="0" presId="urn:microsoft.com/office/officeart/2008/layout/VerticalCurvedList"/>
    <dgm:cxn modelId="{DEB432D5-A310-4118-A706-EDC6C90DFB77}" type="presParOf" srcId="{716D9818-670E-4D3A-A27D-1DC8E5AA1354}" destId="{8B10DE95-ABFB-4286-B40A-01A22AA10794}" srcOrd="2" destOrd="0" presId="urn:microsoft.com/office/officeart/2008/layout/VerticalCurvedList"/>
    <dgm:cxn modelId="{B091C5EB-1FF7-4896-A729-54A9EAF61B1B}" type="presParOf" srcId="{8B10DE95-ABFB-4286-B40A-01A22AA10794}" destId="{8CA8F7AB-D874-48FA-9BF0-1DB0B1563AFA}" srcOrd="0" destOrd="0" presId="urn:microsoft.com/office/officeart/2008/layout/VerticalCurvedList"/>
    <dgm:cxn modelId="{E311B743-3E88-401E-9AD4-D5669B5B071E}" type="presParOf" srcId="{716D9818-670E-4D3A-A27D-1DC8E5AA1354}" destId="{68190F04-99C7-4609-94A9-8AD66BE6B4DA}" srcOrd="3" destOrd="0" presId="urn:microsoft.com/office/officeart/2008/layout/VerticalCurvedList"/>
    <dgm:cxn modelId="{85A13530-A88C-4505-80C8-E9A2C07929FA}" type="presParOf" srcId="{716D9818-670E-4D3A-A27D-1DC8E5AA1354}" destId="{C1636086-05F8-4197-A39A-024E5DD6556B}" srcOrd="4" destOrd="0" presId="urn:microsoft.com/office/officeart/2008/layout/VerticalCurvedList"/>
    <dgm:cxn modelId="{0B7CCCC7-8249-4825-BFC4-C42F8FD549E6}" type="presParOf" srcId="{C1636086-05F8-4197-A39A-024E5DD6556B}" destId="{10D8ED14-02BF-4DD4-817D-8CAB9BF1BEF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5E26D6D-51C5-4DBC-8914-91BFDD45D3EB}" type="doc">
      <dgm:prSet loTypeId="urn:microsoft.com/office/officeart/2008/layout/VerticalCurvedList" loCatId="list" qsTypeId="urn:microsoft.com/office/officeart/2005/8/quickstyle/simple1" qsCatId="simple" csTypeId="urn:microsoft.com/office/officeart/2005/8/colors/accent1_2" csCatId="accent1" phldr="1"/>
      <dgm:spPr/>
    </dgm:pt>
    <dgm:pt modelId="{2AAA20D4-DCB6-47F2-A4EC-66557BC8DB03}">
      <dgm:prSet phldrT="[Texte]"/>
      <dgm:spPr/>
      <dgm:t>
        <a:bodyPr/>
        <a:lstStyle/>
        <a:p>
          <a:r>
            <a:rPr lang="fr-FR" dirty="0"/>
            <a:t>Licence ouverte permettant une réutilisation à des fins commerciales ou non</a:t>
          </a:r>
        </a:p>
      </dgm:t>
    </dgm:pt>
    <dgm:pt modelId="{78A8311F-34F0-4369-9D26-12443ADEE2DF}" type="parTrans" cxnId="{A9005528-FC5B-45AB-8F80-95AB99111965}">
      <dgm:prSet/>
      <dgm:spPr/>
      <dgm:t>
        <a:bodyPr/>
        <a:lstStyle/>
        <a:p>
          <a:endParaRPr lang="fr-FR"/>
        </a:p>
      </dgm:t>
    </dgm:pt>
    <dgm:pt modelId="{6811DC4B-0F44-44E1-AC81-6F51CABAFEDE}" type="sibTrans" cxnId="{A9005528-FC5B-45AB-8F80-95AB99111965}">
      <dgm:prSet/>
      <dgm:spPr/>
      <dgm:t>
        <a:bodyPr/>
        <a:lstStyle/>
        <a:p>
          <a:endParaRPr lang="fr-FR"/>
        </a:p>
      </dgm:t>
    </dgm:pt>
    <dgm:pt modelId="{30CD8A98-2FDE-406A-9A6E-3CE514DF459A}">
      <dgm:prSet phldrT="[Texte]"/>
      <dgm:spPr/>
      <dgm:t>
        <a:bodyPr/>
        <a:lstStyle/>
        <a:p>
          <a:r>
            <a:rPr lang="fr-FR" dirty="0"/>
            <a:t>Pas de licence, restrictions pour un usage donnée, restrictions par type d’utilisateurs</a:t>
          </a:r>
        </a:p>
      </dgm:t>
    </dgm:pt>
    <dgm:pt modelId="{6912E98A-C135-44F4-8596-D42B5EC311BC}" type="parTrans" cxnId="{C117F239-D148-4F9A-8200-EFFEE2891FCA}">
      <dgm:prSet/>
      <dgm:spPr/>
      <dgm:t>
        <a:bodyPr/>
        <a:lstStyle/>
        <a:p>
          <a:endParaRPr lang="fr-FR"/>
        </a:p>
      </dgm:t>
    </dgm:pt>
    <dgm:pt modelId="{EDFC4AF4-5284-412B-8D1C-346CA9D51EE7}" type="sibTrans" cxnId="{C117F239-D148-4F9A-8200-EFFEE2891FCA}">
      <dgm:prSet/>
      <dgm:spPr/>
      <dgm:t>
        <a:bodyPr/>
        <a:lstStyle/>
        <a:p>
          <a:endParaRPr lang="fr-FR"/>
        </a:p>
      </dgm:t>
    </dgm:pt>
    <dgm:pt modelId="{8AEBA93F-4045-4F3D-86F2-38C076EB558A}" type="pres">
      <dgm:prSet presAssocID="{75E26D6D-51C5-4DBC-8914-91BFDD45D3EB}" presName="Name0" presStyleCnt="0">
        <dgm:presLayoutVars>
          <dgm:chMax val="7"/>
          <dgm:chPref val="7"/>
          <dgm:dir/>
        </dgm:presLayoutVars>
      </dgm:prSet>
      <dgm:spPr/>
    </dgm:pt>
    <dgm:pt modelId="{716D9818-670E-4D3A-A27D-1DC8E5AA1354}" type="pres">
      <dgm:prSet presAssocID="{75E26D6D-51C5-4DBC-8914-91BFDD45D3EB}" presName="Name1" presStyleCnt="0"/>
      <dgm:spPr/>
    </dgm:pt>
    <dgm:pt modelId="{53BC1852-A9DA-4E63-9D67-606CF60FEA59}" type="pres">
      <dgm:prSet presAssocID="{75E26D6D-51C5-4DBC-8914-91BFDD45D3EB}" presName="cycle" presStyleCnt="0"/>
      <dgm:spPr/>
    </dgm:pt>
    <dgm:pt modelId="{8B3FF075-70EC-433D-8DEC-DE5F61B597A3}" type="pres">
      <dgm:prSet presAssocID="{75E26D6D-51C5-4DBC-8914-91BFDD45D3EB}" presName="srcNode" presStyleLbl="node1" presStyleIdx="0" presStyleCnt="2"/>
      <dgm:spPr/>
    </dgm:pt>
    <dgm:pt modelId="{819DD5F5-58A0-4BDF-95D2-6CC33F57DDAD}" type="pres">
      <dgm:prSet presAssocID="{75E26D6D-51C5-4DBC-8914-91BFDD45D3EB}" presName="conn" presStyleLbl="parChTrans1D2" presStyleIdx="0" presStyleCnt="1"/>
      <dgm:spPr/>
    </dgm:pt>
    <dgm:pt modelId="{2533D359-9B9A-4946-9B23-32CF87D08F80}" type="pres">
      <dgm:prSet presAssocID="{75E26D6D-51C5-4DBC-8914-91BFDD45D3EB}" presName="extraNode" presStyleLbl="node1" presStyleIdx="0" presStyleCnt="2"/>
      <dgm:spPr/>
    </dgm:pt>
    <dgm:pt modelId="{49AE8D6F-C1F1-47E1-992A-A2EDFADA25F8}" type="pres">
      <dgm:prSet presAssocID="{75E26D6D-51C5-4DBC-8914-91BFDD45D3EB}" presName="dstNode" presStyleLbl="node1" presStyleIdx="0" presStyleCnt="2"/>
      <dgm:spPr/>
    </dgm:pt>
    <dgm:pt modelId="{1E6ECE67-F219-4D4D-8317-EE55013C48D3}" type="pres">
      <dgm:prSet presAssocID="{2AAA20D4-DCB6-47F2-A4EC-66557BC8DB03}" presName="text_1" presStyleLbl="node1" presStyleIdx="0" presStyleCnt="2">
        <dgm:presLayoutVars>
          <dgm:bulletEnabled val="1"/>
        </dgm:presLayoutVars>
      </dgm:prSet>
      <dgm:spPr/>
    </dgm:pt>
    <dgm:pt modelId="{8B10DE95-ABFB-4286-B40A-01A22AA10794}" type="pres">
      <dgm:prSet presAssocID="{2AAA20D4-DCB6-47F2-A4EC-66557BC8DB03}" presName="accent_1" presStyleCnt="0"/>
      <dgm:spPr/>
    </dgm:pt>
    <dgm:pt modelId="{8CA8F7AB-D874-48FA-9BF0-1DB0B1563AFA}" type="pres">
      <dgm:prSet presAssocID="{2AAA20D4-DCB6-47F2-A4EC-66557BC8DB03}" presName="accentRepeatNode" presStyleLbl="solidFgAcc1" presStyleIdx="0" presStyleCnt="2"/>
      <dgm:spPr/>
    </dgm:pt>
    <dgm:pt modelId="{68190F04-99C7-4609-94A9-8AD66BE6B4DA}" type="pres">
      <dgm:prSet presAssocID="{30CD8A98-2FDE-406A-9A6E-3CE514DF459A}" presName="text_2" presStyleLbl="node1" presStyleIdx="1" presStyleCnt="2">
        <dgm:presLayoutVars>
          <dgm:bulletEnabled val="1"/>
        </dgm:presLayoutVars>
      </dgm:prSet>
      <dgm:spPr/>
    </dgm:pt>
    <dgm:pt modelId="{C1636086-05F8-4197-A39A-024E5DD6556B}" type="pres">
      <dgm:prSet presAssocID="{30CD8A98-2FDE-406A-9A6E-3CE514DF459A}" presName="accent_2" presStyleCnt="0"/>
      <dgm:spPr/>
    </dgm:pt>
    <dgm:pt modelId="{10D8ED14-02BF-4DD4-817D-8CAB9BF1BEF7}" type="pres">
      <dgm:prSet presAssocID="{30CD8A98-2FDE-406A-9A6E-3CE514DF459A}" presName="accentRepeatNode" presStyleLbl="solidFgAcc1" presStyleIdx="1" presStyleCnt="2"/>
      <dgm:spPr/>
    </dgm:pt>
  </dgm:ptLst>
  <dgm:cxnLst>
    <dgm:cxn modelId="{A9005528-FC5B-45AB-8F80-95AB99111965}" srcId="{75E26D6D-51C5-4DBC-8914-91BFDD45D3EB}" destId="{2AAA20D4-DCB6-47F2-A4EC-66557BC8DB03}" srcOrd="0" destOrd="0" parTransId="{78A8311F-34F0-4369-9D26-12443ADEE2DF}" sibTransId="{6811DC4B-0F44-44E1-AC81-6F51CABAFEDE}"/>
    <dgm:cxn modelId="{0F808439-666A-4D36-85D8-BDE8BDDE6FC0}" type="presOf" srcId="{6811DC4B-0F44-44E1-AC81-6F51CABAFEDE}" destId="{819DD5F5-58A0-4BDF-95D2-6CC33F57DDAD}" srcOrd="0" destOrd="0" presId="urn:microsoft.com/office/officeart/2008/layout/VerticalCurvedList"/>
    <dgm:cxn modelId="{C117F239-D148-4F9A-8200-EFFEE2891FCA}" srcId="{75E26D6D-51C5-4DBC-8914-91BFDD45D3EB}" destId="{30CD8A98-2FDE-406A-9A6E-3CE514DF459A}" srcOrd="1" destOrd="0" parTransId="{6912E98A-C135-44F4-8596-D42B5EC311BC}" sibTransId="{EDFC4AF4-5284-412B-8D1C-346CA9D51EE7}"/>
    <dgm:cxn modelId="{2C096179-B0B8-4BA2-9546-57090A773E01}" type="presOf" srcId="{30CD8A98-2FDE-406A-9A6E-3CE514DF459A}" destId="{68190F04-99C7-4609-94A9-8AD66BE6B4DA}" srcOrd="0" destOrd="0" presId="urn:microsoft.com/office/officeart/2008/layout/VerticalCurvedList"/>
    <dgm:cxn modelId="{185A7BC7-245B-4F4D-8E62-22D4E76D7D02}" type="presOf" srcId="{2AAA20D4-DCB6-47F2-A4EC-66557BC8DB03}" destId="{1E6ECE67-F219-4D4D-8317-EE55013C48D3}" srcOrd="0" destOrd="0" presId="urn:microsoft.com/office/officeart/2008/layout/VerticalCurvedList"/>
    <dgm:cxn modelId="{CD11CAD0-420E-43FB-BCB1-AB475032063E}" type="presOf" srcId="{75E26D6D-51C5-4DBC-8914-91BFDD45D3EB}" destId="{8AEBA93F-4045-4F3D-86F2-38C076EB558A}" srcOrd="0" destOrd="0" presId="urn:microsoft.com/office/officeart/2008/layout/VerticalCurvedList"/>
    <dgm:cxn modelId="{CDF80ECB-FFAC-4272-923C-7D7A17FE9613}" type="presParOf" srcId="{8AEBA93F-4045-4F3D-86F2-38C076EB558A}" destId="{716D9818-670E-4D3A-A27D-1DC8E5AA1354}" srcOrd="0" destOrd="0" presId="urn:microsoft.com/office/officeart/2008/layout/VerticalCurvedList"/>
    <dgm:cxn modelId="{220731CF-857E-4509-9A86-A2B11B5EEAE6}" type="presParOf" srcId="{716D9818-670E-4D3A-A27D-1DC8E5AA1354}" destId="{53BC1852-A9DA-4E63-9D67-606CF60FEA59}" srcOrd="0" destOrd="0" presId="urn:microsoft.com/office/officeart/2008/layout/VerticalCurvedList"/>
    <dgm:cxn modelId="{FA6B70B7-B429-4D29-B742-0ABDDDFC2300}" type="presParOf" srcId="{53BC1852-A9DA-4E63-9D67-606CF60FEA59}" destId="{8B3FF075-70EC-433D-8DEC-DE5F61B597A3}" srcOrd="0" destOrd="0" presId="urn:microsoft.com/office/officeart/2008/layout/VerticalCurvedList"/>
    <dgm:cxn modelId="{D6FBC7C8-D142-441C-8287-15FCDE1D6399}" type="presParOf" srcId="{53BC1852-A9DA-4E63-9D67-606CF60FEA59}" destId="{819DD5F5-58A0-4BDF-95D2-6CC33F57DDAD}" srcOrd="1" destOrd="0" presId="urn:microsoft.com/office/officeart/2008/layout/VerticalCurvedList"/>
    <dgm:cxn modelId="{5762B6E6-EF4B-4DDB-A07A-3E32CE2C3002}" type="presParOf" srcId="{53BC1852-A9DA-4E63-9D67-606CF60FEA59}" destId="{2533D359-9B9A-4946-9B23-32CF87D08F80}" srcOrd="2" destOrd="0" presId="urn:microsoft.com/office/officeart/2008/layout/VerticalCurvedList"/>
    <dgm:cxn modelId="{2050AD02-5091-41AA-8A4A-A6A083181BD6}" type="presParOf" srcId="{53BC1852-A9DA-4E63-9D67-606CF60FEA59}" destId="{49AE8D6F-C1F1-47E1-992A-A2EDFADA25F8}" srcOrd="3" destOrd="0" presId="urn:microsoft.com/office/officeart/2008/layout/VerticalCurvedList"/>
    <dgm:cxn modelId="{96585B9C-DE2F-4DC5-924C-94321AE8EE30}" type="presParOf" srcId="{716D9818-670E-4D3A-A27D-1DC8E5AA1354}" destId="{1E6ECE67-F219-4D4D-8317-EE55013C48D3}" srcOrd="1" destOrd="0" presId="urn:microsoft.com/office/officeart/2008/layout/VerticalCurvedList"/>
    <dgm:cxn modelId="{DEB432D5-A310-4118-A706-EDC6C90DFB77}" type="presParOf" srcId="{716D9818-670E-4D3A-A27D-1DC8E5AA1354}" destId="{8B10DE95-ABFB-4286-B40A-01A22AA10794}" srcOrd="2" destOrd="0" presId="urn:microsoft.com/office/officeart/2008/layout/VerticalCurvedList"/>
    <dgm:cxn modelId="{B091C5EB-1FF7-4896-A729-54A9EAF61B1B}" type="presParOf" srcId="{8B10DE95-ABFB-4286-B40A-01A22AA10794}" destId="{8CA8F7AB-D874-48FA-9BF0-1DB0B1563AFA}" srcOrd="0" destOrd="0" presId="urn:microsoft.com/office/officeart/2008/layout/VerticalCurvedList"/>
    <dgm:cxn modelId="{E311B743-3E88-401E-9AD4-D5669B5B071E}" type="presParOf" srcId="{716D9818-670E-4D3A-A27D-1DC8E5AA1354}" destId="{68190F04-99C7-4609-94A9-8AD66BE6B4DA}" srcOrd="3" destOrd="0" presId="urn:microsoft.com/office/officeart/2008/layout/VerticalCurvedList"/>
    <dgm:cxn modelId="{85A13530-A88C-4505-80C8-E9A2C07929FA}" type="presParOf" srcId="{716D9818-670E-4D3A-A27D-1DC8E5AA1354}" destId="{C1636086-05F8-4197-A39A-024E5DD6556B}" srcOrd="4" destOrd="0" presId="urn:microsoft.com/office/officeart/2008/layout/VerticalCurvedList"/>
    <dgm:cxn modelId="{0B7CCCC7-8249-4825-BFC4-C42F8FD549E6}" type="presParOf" srcId="{C1636086-05F8-4197-A39A-024E5DD6556B}" destId="{10D8ED14-02BF-4DD4-817D-8CAB9BF1BEF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E301743-FB53-4395-9E01-E52D0BEE80E1}" type="doc">
      <dgm:prSet loTypeId="urn:microsoft.com/office/officeart/2005/8/layout/default" loCatId="list" qsTypeId="urn:microsoft.com/office/officeart/2005/8/quickstyle/simple2" qsCatId="simple" csTypeId="urn:microsoft.com/office/officeart/2005/8/colors/colorful1" csCatId="colorful" phldr="1"/>
      <dgm:spPr/>
      <dgm:t>
        <a:bodyPr/>
        <a:lstStyle/>
        <a:p>
          <a:endParaRPr lang="fr-FR"/>
        </a:p>
      </dgm:t>
    </dgm:pt>
    <dgm:pt modelId="{BA21E1E5-7E27-4406-9913-1DC1538E63B0}">
      <dgm:prSet phldrT="[Texte]"/>
      <dgm:spPr/>
      <dgm:t>
        <a:bodyPr/>
        <a:lstStyle/>
        <a:p>
          <a:r>
            <a:rPr lang="fr-FR" b="1" dirty="0"/>
            <a:t>&gt;2600 portails</a:t>
          </a:r>
          <a:r>
            <a:rPr lang="fr-FR" dirty="0"/>
            <a:t> Open Data à travers le monde</a:t>
          </a:r>
        </a:p>
      </dgm:t>
    </dgm:pt>
    <dgm:pt modelId="{607E8F19-086C-47AC-9B02-456D699DEB54}" type="parTrans" cxnId="{7CE33F06-6AFD-4126-A8AA-8209F0881748}">
      <dgm:prSet/>
      <dgm:spPr/>
      <dgm:t>
        <a:bodyPr/>
        <a:lstStyle/>
        <a:p>
          <a:endParaRPr lang="fr-FR"/>
        </a:p>
      </dgm:t>
    </dgm:pt>
    <dgm:pt modelId="{DEC31CF4-EC89-4615-AD5C-6F3790EFBFCE}" type="sibTrans" cxnId="{7CE33F06-6AFD-4126-A8AA-8209F0881748}">
      <dgm:prSet/>
      <dgm:spPr/>
      <dgm:t>
        <a:bodyPr/>
        <a:lstStyle/>
        <a:p>
          <a:endParaRPr lang="fr-FR"/>
        </a:p>
      </dgm:t>
    </dgm:pt>
    <dgm:pt modelId="{0AFACEBE-918D-4758-ADA9-FF55400986A3}" type="pres">
      <dgm:prSet presAssocID="{DE301743-FB53-4395-9E01-E52D0BEE80E1}" presName="diagram" presStyleCnt="0">
        <dgm:presLayoutVars>
          <dgm:dir/>
          <dgm:resizeHandles val="exact"/>
        </dgm:presLayoutVars>
      </dgm:prSet>
      <dgm:spPr/>
    </dgm:pt>
    <dgm:pt modelId="{8AEEB582-71D7-4BA6-A832-C2ED342AECCF}" type="pres">
      <dgm:prSet presAssocID="{BA21E1E5-7E27-4406-9913-1DC1538E63B0}" presName="node" presStyleLbl="node1" presStyleIdx="0" presStyleCnt="1">
        <dgm:presLayoutVars>
          <dgm:bulletEnabled val="1"/>
        </dgm:presLayoutVars>
      </dgm:prSet>
      <dgm:spPr/>
    </dgm:pt>
  </dgm:ptLst>
  <dgm:cxnLst>
    <dgm:cxn modelId="{7CE33F06-6AFD-4126-A8AA-8209F0881748}" srcId="{DE301743-FB53-4395-9E01-E52D0BEE80E1}" destId="{BA21E1E5-7E27-4406-9913-1DC1538E63B0}" srcOrd="0" destOrd="0" parTransId="{607E8F19-086C-47AC-9B02-456D699DEB54}" sibTransId="{DEC31CF4-EC89-4615-AD5C-6F3790EFBFCE}"/>
    <dgm:cxn modelId="{0371D31D-E436-4151-9602-B9E9E3E99B8B}" type="presOf" srcId="{DE301743-FB53-4395-9E01-E52D0BEE80E1}" destId="{0AFACEBE-918D-4758-ADA9-FF55400986A3}" srcOrd="0" destOrd="0" presId="urn:microsoft.com/office/officeart/2005/8/layout/default"/>
    <dgm:cxn modelId="{F529EFA3-E109-43A9-88AE-5837B23AFA8D}" type="presOf" srcId="{BA21E1E5-7E27-4406-9913-1DC1538E63B0}" destId="{8AEEB582-71D7-4BA6-A832-C2ED342AECCF}" srcOrd="0" destOrd="0" presId="urn:microsoft.com/office/officeart/2005/8/layout/default"/>
    <dgm:cxn modelId="{FD685A48-ECE6-418F-AEDE-9E4B5BAC6096}" type="presParOf" srcId="{0AFACEBE-918D-4758-ADA9-FF55400986A3}" destId="{8AEEB582-71D7-4BA6-A832-C2ED342AECCF}"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257DAF0-5FEA-4306-8A11-86C68E3D453E}"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E925E6B8-70B0-4267-B25F-5AEC7743AEB9}">
      <dgm:prSet phldrT="[Text]"/>
      <dgm:spPr>
        <a:xfrm>
          <a:off x="2351820" y="78469"/>
          <a:ext cx="3442250" cy="3426734"/>
        </a:xfrm>
        <a:prstGeom prst="ellipse">
          <a:avLst/>
        </a:prstGeom>
        <a:solidFill>
          <a:srgbClr val="CC4757">
            <a:lumMod val="75000"/>
            <a:alpha val="50000"/>
          </a:srgbClr>
        </a:solidFill>
        <a:ln w="25400" cap="flat" cmpd="sng" algn="ctr">
          <a:solidFill>
            <a:sysClr val="window" lastClr="FFFFFF">
              <a:hueOff val="0"/>
              <a:satOff val="0"/>
              <a:lumOff val="0"/>
              <a:alphaOff val="0"/>
            </a:sysClr>
          </a:solidFill>
          <a:prstDash val="solid"/>
        </a:ln>
        <a:effectLst/>
      </dgm:spPr>
      <dgm:t>
        <a:bodyPr anchor="t"/>
        <a:lstStyle/>
        <a:p>
          <a:endParaRPr lang="en-US" b="1" dirty="0">
            <a:solidFill>
              <a:sysClr val="windowText" lastClr="000000">
                <a:hueOff val="0"/>
                <a:satOff val="0"/>
                <a:lumOff val="0"/>
                <a:alphaOff val="0"/>
              </a:sysClr>
            </a:solidFill>
            <a:latin typeface="Calibri"/>
            <a:ea typeface="+mn-ea"/>
            <a:cs typeface="+mn-cs"/>
          </a:endParaRPr>
        </a:p>
      </dgm:t>
    </dgm:pt>
    <dgm:pt modelId="{028190EB-2B5F-406B-AAD4-4578FDD0D6B5}" type="parTrans" cxnId="{F5A81637-CFE8-418E-B100-25CDF51C02E2}">
      <dgm:prSet/>
      <dgm:spPr/>
      <dgm:t>
        <a:bodyPr/>
        <a:lstStyle/>
        <a:p>
          <a:endParaRPr lang="en-US"/>
        </a:p>
      </dgm:t>
    </dgm:pt>
    <dgm:pt modelId="{3B466001-F8A1-40C0-9D51-CCA3D654FF57}" type="sibTrans" cxnId="{F5A81637-CFE8-418E-B100-25CDF51C02E2}">
      <dgm:prSet/>
      <dgm:spPr/>
      <dgm:t>
        <a:bodyPr/>
        <a:lstStyle/>
        <a:p>
          <a:endParaRPr lang="en-US"/>
        </a:p>
      </dgm:t>
    </dgm:pt>
    <dgm:pt modelId="{59557596-4ED7-49C8-BD24-DA36F20934D0}">
      <dgm:prSet phldrT="[Text]"/>
      <dgm:spPr>
        <a:xfrm>
          <a:off x="845550" y="1713118"/>
          <a:ext cx="3419884" cy="3431798"/>
        </a:xfrm>
        <a:prstGeom prst="ellipse">
          <a:avLst/>
        </a:prstGeom>
        <a:solidFill>
          <a:srgbClr val="30356E">
            <a:lumMod val="60000"/>
            <a:lumOff val="40000"/>
            <a:alpha val="50000"/>
          </a:srgbClr>
        </a:solidFill>
        <a:ln w="25400" cap="flat" cmpd="sng" algn="ctr">
          <a:solidFill>
            <a:sysClr val="window" lastClr="FFFFFF"/>
          </a:solidFill>
          <a:prstDash val="solid"/>
        </a:ln>
        <a:effectLst/>
      </dgm:spPr>
      <dgm:t>
        <a:bodyPr anchor="b"/>
        <a:lstStyle/>
        <a:p>
          <a:endParaRPr lang="en-US" b="1" dirty="0">
            <a:solidFill>
              <a:sysClr val="windowText" lastClr="000000">
                <a:hueOff val="0"/>
                <a:satOff val="0"/>
                <a:lumOff val="0"/>
                <a:alphaOff val="0"/>
              </a:sysClr>
            </a:solidFill>
            <a:latin typeface="Calibri"/>
            <a:ea typeface="+mn-ea"/>
            <a:cs typeface="+mn-cs"/>
          </a:endParaRPr>
        </a:p>
      </dgm:t>
    </dgm:pt>
    <dgm:pt modelId="{2B5B97B4-5AE6-4955-94C7-6BE46A67BC01}" type="parTrans" cxnId="{A82B6B06-FEE3-4CD4-8449-1544C6E3A62B}">
      <dgm:prSet/>
      <dgm:spPr/>
      <dgm:t>
        <a:bodyPr/>
        <a:lstStyle/>
        <a:p>
          <a:endParaRPr lang="en-US"/>
        </a:p>
      </dgm:t>
    </dgm:pt>
    <dgm:pt modelId="{05F02268-ECA0-43E8-9CD6-98773F30D76C}" type="sibTrans" cxnId="{A82B6B06-FEE3-4CD4-8449-1544C6E3A62B}">
      <dgm:prSet/>
      <dgm:spPr/>
      <dgm:t>
        <a:bodyPr/>
        <a:lstStyle/>
        <a:p>
          <a:endParaRPr lang="en-US"/>
        </a:p>
      </dgm:t>
    </dgm:pt>
    <dgm:pt modelId="{1233D5CD-050A-4ACF-B62B-BCF7A3CD5F3C}">
      <dgm:prSet phldrT="[Text]"/>
      <dgm:spPr>
        <a:xfrm>
          <a:off x="3704305" y="1904996"/>
          <a:ext cx="3352787" cy="3152501"/>
        </a:xfrm>
        <a:prstGeom prst="ellipse">
          <a:avLst/>
        </a:prstGeom>
        <a:solidFill>
          <a:srgbClr val="78B832">
            <a:alpha val="49804"/>
          </a:srgbClr>
        </a:solidFill>
        <a:ln w="25400" cap="flat" cmpd="sng" algn="ctr">
          <a:solidFill>
            <a:sysClr val="window" lastClr="FFFFFF">
              <a:hueOff val="0"/>
              <a:satOff val="0"/>
              <a:lumOff val="0"/>
              <a:alphaOff val="0"/>
            </a:sysClr>
          </a:solidFill>
          <a:prstDash val="solid"/>
        </a:ln>
        <a:effectLst/>
      </dgm:spPr>
      <dgm:t>
        <a:bodyPr anchor="b"/>
        <a:lstStyle/>
        <a:p>
          <a:endParaRPr lang="en-US" b="1" dirty="0">
            <a:solidFill>
              <a:sysClr val="windowText" lastClr="000000">
                <a:hueOff val="0"/>
                <a:satOff val="0"/>
                <a:lumOff val="0"/>
                <a:alphaOff val="0"/>
              </a:sysClr>
            </a:solidFill>
            <a:latin typeface="Calibri"/>
            <a:ea typeface="+mn-ea"/>
            <a:cs typeface="+mn-cs"/>
          </a:endParaRPr>
        </a:p>
      </dgm:t>
    </dgm:pt>
    <dgm:pt modelId="{01F46999-B9EE-41B3-AC74-39966FB4CDE0}" type="sibTrans" cxnId="{5BBFBCD3-D7DC-4CF4-9F19-9EB50408C0D0}">
      <dgm:prSet/>
      <dgm:spPr/>
      <dgm:t>
        <a:bodyPr/>
        <a:lstStyle/>
        <a:p>
          <a:endParaRPr lang="en-US"/>
        </a:p>
      </dgm:t>
    </dgm:pt>
    <dgm:pt modelId="{623814AB-6B89-43A6-A85C-EF5C9B5D3B3C}" type="parTrans" cxnId="{5BBFBCD3-D7DC-4CF4-9F19-9EB50408C0D0}">
      <dgm:prSet/>
      <dgm:spPr/>
      <dgm:t>
        <a:bodyPr/>
        <a:lstStyle/>
        <a:p>
          <a:endParaRPr lang="en-US"/>
        </a:p>
      </dgm:t>
    </dgm:pt>
    <dgm:pt modelId="{F6CBE81D-DD8A-47B7-9F55-617DB020ECDE}" type="pres">
      <dgm:prSet presAssocID="{5257DAF0-5FEA-4306-8A11-86C68E3D453E}" presName="compositeShape" presStyleCnt="0">
        <dgm:presLayoutVars>
          <dgm:chMax val="7"/>
          <dgm:dir/>
          <dgm:resizeHandles val="exact"/>
        </dgm:presLayoutVars>
      </dgm:prSet>
      <dgm:spPr/>
    </dgm:pt>
    <dgm:pt modelId="{272F86AD-6531-4A45-9B4C-FB7A2F4A56E5}" type="pres">
      <dgm:prSet presAssocID="{E925E6B8-70B0-4267-B25F-5AEC7743AEB9}" presName="circ1" presStyleLbl="vennNode1" presStyleIdx="0" presStyleCnt="3" custScaleX="106042" custScaleY="105564" custLinFactNeighborX="1934" custLinFactNeighborY="3155"/>
      <dgm:spPr/>
    </dgm:pt>
    <dgm:pt modelId="{CE864A37-13B5-4665-ADFD-A8E88B80B235}" type="pres">
      <dgm:prSet presAssocID="{E925E6B8-70B0-4267-B25F-5AEC7743AEB9}" presName="circ1Tx" presStyleLbl="revTx" presStyleIdx="0" presStyleCnt="0">
        <dgm:presLayoutVars>
          <dgm:chMax val="0"/>
          <dgm:chPref val="0"/>
          <dgm:bulletEnabled val="1"/>
        </dgm:presLayoutVars>
      </dgm:prSet>
      <dgm:spPr/>
    </dgm:pt>
    <dgm:pt modelId="{6B9B251B-586A-4808-9EDC-F6186A7B6F15}" type="pres">
      <dgm:prSet presAssocID="{59557596-4ED7-49C8-BD24-DA36F20934D0}" presName="circ2" presStyleLbl="vennNode1" presStyleIdx="1" presStyleCnt="3" custScaleX="105353" custScaleY="105720" custLinFactNeighborX="-80896" custLinFactNeighborY="-8910"/>
      <dgm:spPr/>
    </dgm:pt>
    <dgm:pt modelId="{F160D6A4-694B-4D4F-BBF0-BC753D1B09E6}" type="pres">
      <dgm:prSet presAssocID="{59557596-4ED7-49C8-BD24-DA36F20934D0}" presName="circ2Tx" presStyleLbl="revTx" presStyleIdx="0" presStyleCnt="0">
        <dgm:presLayoutVars>
          <dgm:chMax val="0"/>
          <dgm:chPref val="0"/>
          <dgm:bulletEnabled val="1"/>
        </dgm:presLayoutVars>
      </dgm:prSet>
      <dgm:spPr/>
    </dgm:pt>
    <dgm:pt modelId="{E6DCD3DF-9309-4439-8C36-8B180F8FC979}" type="pres">
      <dgm:prSet presAssocID="{1233D5CD-050A-4ACF-B62B-BCF7A3CD5F3C}" presName="circ3" presStyleLbl="vennNode1" presStyleIdx="2" presStyleCnt="3" custScaleX="103286" custScaleY="97116" custLinFactNeighborX="78304" custLinFactNeighborY="-7301"/>
      <dgm:spPr/>
    </dgm:pt>
    <dgm:pt modelId="{6257ABAD-8122-4776-B74F-7BFB0D29339F}" type="pres">
      <dgm:prSet presAssocID="{1233D5CD-050A-4ACF-B62B-BCF7A3CD5F3C}" presName="circ3Tx" presStyleLbl="revTx" presStyleIdx="0" presStyleCnt="0">
        <dgm:presLayoutVars>
          <dgm:chMax val="0"/>
          <dgm:chPref val="0"/>
          <dgm:bulletEnabled val="1"/>
        </dgm:presLayoutVars>
      </dgm:prSet>
      <dgm:spPr/>
    </dgm:pt>
  </dgm:ptLst>
  <dgm:cxnLst>
    <dgm:cxn modelId="{A82B6B06-FEE3-4CD4-8449-1544C6E3A62B}" srcId="{5257DAF0-5FEA-4306-8A11-86C68E3D453E}" destId="{59557596-4ED7-49C8-BD24-DA36F20934D0}" srcOrd="1" destOrd="0" parTransId="{2B5B97B4-5AE6-4955-94C7-6BE46A67BC01}" sibTransId="{05F02268-ECA0-43E8-9CD6-98773F30D76C}"/>
    <dgm:cxn modelId="{CB7B171F-546C-4829-9E45-B07F5C9E2653}" type="presOf" srcId="{1233D5CD-050A-4ACF-B62B-BCF7A3CD5F3C}" destId="{E6DCD3DF-9309-4439-8C36-8B180F8FC979}" srcOrd="0" destOrd="0" presId="urn:microsoft.com/office/officeart/2005/8/layout/venn1"/>
    <dgm:cxn modelId="{407CA921-60FB-497C-8843-3F1B5D1897A7}" type="presOf" srcId="{E925E6B8-70B0-4267-B25F-5AEC7743AEB9}" destId="{272F86AD-6531-4A45-9B4C-FB7A2F4A56E5}" srcOrd="0" destOrd="0" presId="urn:microsoft.com/office/officeart/2005/8/layout/venn1"/>
    <dgm:cxn modelId="{F5A81637-CFE8-418E-B100-25CDF51C02E2}" srcId="{5257DAF0-5FEA-4306-8A11-86C68E3D453E}" destId="{E925E6B8-70B0-4267-B25F-5AEC7743AEB9}" srcOrd="0" destOrd="0" parTransId="{028190EB-2B5F-406B-AAD4-4578FDD0D6B5}" sibTransId="{3B466001-F8A1-40C0-9D51-CCA3D654FF57}"/>
    <dgm:cxn modelId="{095C294C-788C-45E8-BD32-E0C6D2CC1D52}" type="presOf" srcId="{59557596-4ED7-49C8-BD24-DA36F20934D0}" destId="{F160D6A4-694B-4D4F-BBF0-BC753D1B09E6}" srcOrd="1" destOrd="0" presId="urn:microsoft.com/office/officeart/2005/8/layout/venn1"/>
    <dgm:cxn modelId="{B63F49B9-5709-4901-B3A7-E00872E50CA1}" type="presOf" srcId="{E925E6B8-70B0-4267-B25F-5AEC7743AEB9}" destId="{CE864A37-13B5-4665-ADFD-A8E88B80B235}" srcOrd="1" destOrd="0" presId="urn:microsoft.com/office/officeart/2005/8/layout/venn1"/>
    <dgm:cxn modelId="{90AB35CD-0382-48C2-9CE9-FF645829F3D5}" type="presOf" srcId="{1233D5CD-050A-4ACF-B62B-BCF7A3CD5F3C}" destId="{6257ABAD-8122-4776-B74F-7BFB0D29339F}" srcOrd="1" destOrd="0" presId="urn:microsoft.com/office/officeart/2005/8/layout/venn1"/>
    <dgm:cxn modelId="{5BBFBCD3-D7DC-4CF4-9F19-9EB50408C0D0}" srcId="{5257DAF0-5FEA-4306-8A11-86C68E3D453E}" destId="{1233D5CD-050A-4ACF-B62B-BCF7A3CD5F3C}" srcOrd="2" destOrd="0" parTransId="{623814AB-6B89-43A6-A85C-EF5C9B5D3B3C}" sibTransId="{01F46999-B9EE-41B3-AC74-39966FB4CDE0}"/>
    <dgm:cxn modelId="{92BE5ADA-61E6-4D74-801B-E1314ADAE1FE}" type="presOf" srcId="{59557596-4ED7-49C8-BD24-DA36F20934D0}" destId="{6B9B251B-586A-4808-9EDC-F6186A7B6F15}" srcOrd="0" destOrd="0" presId="urn:microsoft.com/office/officeart/2005/8/layout/venn1"/>
    <dgm:cxn modelId="{3E5881F2-3B66-432D-98DD-CB7128A24BE5}" type="presOf" srcId="{5257DAF0-5FEA-4306-8A11-86C68E3D453E}" destId="{F6CBE81D-DD8A-47B7-9F55-617DB020ECDE}" srcOrd="0" destOrd="0" presId="urn:microsoft.com/office/officeart/2005/8/layout/venn1"/>
    <dgm:cxn modelId="{1BED0CD4-CDD4-4BF9-99C8-6CBC19DF7898}" type="presParOf" srcId="{F6CBE81D-DD8A-47B7-9F55-617DB020ECDE}" destId="{272F86AD-6531-4A45-9B4C-FB7A2F4A56E5}" srcOrd="0" destOrd="0" presId="urn:microsoft.com/office/officeart/2005/8/layout/venn1"/>
    <dgm:cxn modelId="{1C9B4ECE-A4A4-46A8-8FA1-1EF1C8CBB55F}" type="presParOf" srcId="{F6CBE81D-DD8A-47B7-9F55-617DB020ECDE}" destId="{CE864A37-13B5-4665-ADFD-A8E88B80B235}" srcOrd="1" destOrd="0" presId="urn:microsoft.com/office/officeart/2005/8/layout/venn1"/>
    <dgm:cxn modelId="{AA550CCB-3D69-4178-9752-A73B5901DC32}" type="presParOf" srcId="{F6CBE81D-DD8A-47B7-9F55-617DB020ECDE}" destId="{6B9B251B-586A-4808-9EDC-F6186A7B6F15}" srcOrd="2" destOrd="0" presId="urn:microsoft.com/office/officeart/2005/8/layout/venn1"/>
    <dgm:cxn modelId="{78C90AB0-8482-4217-8612-83E4F6567FB7}" type="presParOf" srcId="{F6CBE81D-DD8A-47B7-9F55-617DB020ECDE}" destId="{F160D6A4-694B-4D4F-BBF0-BC753D1B09E6}" srcOrd="3" destOrd="0" presId="urn:microsoft.com/office/officeart/2005/8/layout/venn1"/>
    <dgm:cxn modelId="{A140E3F3-FF7C-40B5-84FF-8B1839CCC649}" type="presParOf" srcId="{F6CBE81D-DD8A-47B7-9F55-617DB020ECDE}" destId="{E6DCD3DF-9309-4439-8C36-8B180F8FC979}" srcOrd="4" destOrd="0" presId="urn:microsoft.com/office/officeart/2005/8/layout/venn1"/>
    <dgm:cxn modelId="{9A70BB7B-4773-432A-BB4A-A0ACB00BA64C}" type="presParOf" srcId="{F6CBE81D-DD8A-47B7-9F55-617DB020ECDE}" destId="{6257ABAD-8122-4776-B74F-7BFB0D29339F}"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484F9AA-BB2D-41DF-A3A4-A1623D41E64B}" type="doc">
      <dgm:prSet loTypeId="urn:microsoft.com/office/officeart/2005/8/layout/hierarchy3" loCatId="hierarchy" qsTypeId="urn:microsoft.com/office/officeart/2005/8/quickstyle/simple1" qsCatId="simple" csTypeId="urn:microsoft.com/office/officeart/2005/8/colors/accent0_3" csCatId="mainScheme" phldr="1"/>
      <dgm:spPr/>
      <dgm:t>
        <a:bodyPr/>
        <a:lstStyle/>
        <a:p>
          <a:endParaRPr lang="fr-FR"/>
        </a:p>
      </dgm:t>
    </dgm:pt>
    <dgm:pt modelId="{3EEAEBE5-AFBD-401C-90E6-AB422E3B9A18}">
      <dgm:prSet phldrT="[Texte]"/>
      <dgm:spPr/>
      <dgm:t>
        <a:bodyPr/>
        <a:lstStyle/>
        <a:p>
          <a:r>
            <a:rPr lang="fr-FR" dirty="0"/>
            <a:t>Organiser</a:t>
          </a:r>
        </a:p>
      </dgm:t>
    </dgm:pt>
    <dgm:pt modelId="{479E367D-10DB-4DBE-8D7A-0B07D81E00BD}" type="parTrans" cxnId="{7FC7297D-2597-45AC-8147-C49A739216C1}">
      <dgm:prSet/>
      <dgm:spPr/>
      <dgm:t>
        <a:bodyPr/>
        <a:lstStyle/>
        <a:p>
          <a:endParaRPr lang="fr-FR"/>
        </a:p>
      </dgm:t>
    </dgm:pt>
    <dgm:pt modelId="{DF6694AF-573C-4284-8689-3371F1E72F18}" type="sibTrans" cxnId="{7FC7297D-2597-45AC-8147-C49A739216C1}">
      <dgm:prSet/>
      <dgm:spPr/>
      <dgm:t>
        <a:bodyPr/>
        <a:lstStyle/>
        <a:p>
          <a:endParaRPr lang="fr-FR"/>
        </a:p>
      </dgm:t>
    </dgm:pt>
    <dgm:pt modelId="{218DE74C-5C0B-4E2A-BFAC-44F64124AF45}">
      <dgm:prSet phldrT="[Texte]"/>
      <dgm:spPr/>
      <dgm:t>
        <a:bodyPr/>
        <a:lstStyle/>
        <a:p>
          <a:r>
            <a:rPr lang="fr-FR" dirty="0"/>
            <a:t>ODRA</a:t>
          </a:r>
        </a:p>
      </dgm:t>
    </dgm:pt>
    <dgm:pt modelId="{6E56CADA-6BC0-4298-84E3-3DD102A8504A}" type="parTrans" cxnId="{2B7DE6A7-3694-4E6B-B452-D4B6D2AD89AF}">
      <dgm:prSet/>
      <dgm:spPr/>
      <dgm:t>
        <a:bodyPr/>
        <a:lstStyle/>
        <a:p>
          <a:endParaRPr lang="fr-FR"/>
        </a:p>
      </dgm:t>
    </dgm:pt>
    <dgm:pt modelId="{E6A22436-DDC0-448F-933D-0859FE45CF7A}" type="sibTrans" cxnId="{2B7DE6A7-3694-4E6B-B452-D4B6D2AD89AF}">
      <dgm:prSet/>
      <dgm:spPr/>
      <dgm:t>
        <a:bodyPr/>
        <a:lstStyle/>
        <a:p>
          <a:endParaRPr lang="fr-FR"/>
        </a:p>
      </dgm:t>
    </dgm:pt>
    <dgm:pt modelId="{BE6C65A0-25CA-445A-9052-50E3F31161D1}">
      <dgm:prSet phldrT="[Texte]"/>
      <dgm:spPr/>
      <dgm:t>
        <a:bodyPr/>
        <a:lstStyle/>
        <a:p>
          <a:r>
            <a:rPr lang="fr-FR" dirty="0"/>
            <a:t>Inventaire de données</a:t>
          </a:r>
        </a:p>
      </dgm:t>
    </dgm:pt>
    <dgm:pt modelId="{1213D1A0-E3EA-43C6-98D3-ABFFB563D15E}" type="parTrans" cxnId="{431DB560-6DE2-4846-80CF-548BCC3FF619}">
      <dgm:prSet/>
      <dgm:spPr/>
      <dgm:t>
        <a:bodyPr/>
        <a:lstStyle/>
        <a:p>
          <a:endParaRPr lang="fr-FR"/>
        </a:p>
      </dgm:t>
    </dgm:pt>
    <dgm:pt modelId="{0A1FD2CA-1FA0-4E48-AE6E-A1CB357F9676}" type="sibTrans" cxnId="{431DB560-6DE2-4846-80CF-548BCC3FF619}">
      <dgm:prSet/>
      <dgm:spPr/>
      <dgm:t>
        <a:bodyPr/>
        <a:lstStyle/>
        <a:p>
          <a:endParaRPr lang="fr-FR"/>
        </a:p>
      </dgm:t>
    </dgm:pt>
    <dgm:pt modelId="{5D9A4C4B-5CDD-4DD2-9D99-20C6E07B0B07}">
      <dgm:prSet phldrT="[Texte]"/>
      <dgm:spPr/>
      <dgm:t>
        <a:bodyPr/>
        <a:lstStyle/>
        <a:p>
          <a:r>
            <a:rPr lang="fr-FR" dirty="0"/>
            <a:t>Standardiser</a:t>
          </a:r>
        </a:p>
      </dgm:t>
    </dgm:pt>
    <dgm:pt modelId="{977ECCD5-8F12-4CFE-BBC4-CE79852846CE}" type="parTrans" cxnId="{A9FFEC89-1C23-4C17-B158-EACEAFBEC6D6}">
      <dgm:prSet/>
      <dgm:spPr/>
      <dgm:t>
        <a:bodyPr/>
        <a:lstStyle/>
        <a:p>
          <a:endParaRPr lang="fr-FR"/>
        </a:p>
      </dgm:t>
    </dgm:pt>
    <dgm:pt modelId="{ED5FF622-94EF-4A7F-82B0-858BD1CCF598}" type="sibTrans" cxnId="{A9FFEC89-1C23-4C17-B158-EACEAFBEC6D6}">
      <dgm:prSet/>
      <dgm:spPr/>
      <dgm:t>
        <a:bodyPr/>
        <a:lstStyle/>
        <a:p>
          <a:endParaRPr lang="fr-FR"/>
        </a:p>
      </dgm:t>
    </dgm:pt>
    <dgm:pt modelId="{E6DF307A-2F53-4709-839C-D1DD96FB5166}">
      <dgm:prSet phldrT="[Texte]"/>
      <dgm:spPr/>
      <dgm:t>
        <a:bodyPr/>
        <a:lstStyle/>
        <a:p>
          <a:r>
            <a:rPr lang="fr-FR" dirty="0"/>
            <a:t>Cadre juridique</a:t>
          </a:r>
        </a:p>
      </dgm:t>
    </dgm:pt>
    <dgm:pt modelId="{62A3380A-4AE9-4CFF-A012-494D9771ED67}" type="parTrans" cxnId="{B1319532-2040-4144-ACB3-DA0E41276538}">
      <dgm:prSet/>
      <dgm:spPr/>
      <dgm:t>
        <a:bodyPr/>
        <a:lstStyle/>
        <a:p>
          <a:endParaRPr lang="fr-FR"/>
        </a:p>
      </dgm:t>
    </dgm:pt>
    <dgm:pt modelId="{57E28F12-1778-4418-BC80-97A9E00A52F8}" type="sibTrans" cxnId="{B1319532-2040-4144-ACB3-DA0E41276538}">
      <dgm:prSet/>
      <dgm:spPr/>
      <dgm:t>
        <a:bodyPr/>
        <a:lstStyle/>
        <a:p>
          <a:endParaRPr lang="fr-FR"/>
        </a:p>
      </dgm:t>
    </dgm:pt>
    <dgm:pt modelId="{2F1E6D02-E427-45CC-82DE-26DAD589307A}">
      <dgm:prSet phldrT="[Texte]"/>
      <dgm:spPr/>
      <dgm:t>
        <a:bodyPr/>
        <a:lstStyle/>
        <a:p>
          <a:r>
            <a:rPr lang="fr-FR" dirty="0"/>
            <a:t>Standards et bonnes pratiques</a:t>
          </a:r>
        </a:p>
      </dgm:t>
    </dgm:pt>
    <dgm:pt modelId="{3794F5E1-501A-40BD-83C9-2530D6EB71BB}" type="parTrans" cxnId="{F92C48C6-BB9E-410A-9AE5-78C98B2BB8FD}">
      <dgm:prSet/>
      <dgm:spPr/>
      <dgm:t>
        <a:bodyPr/>
        <a:lstStyle/>
        <a:p>
          <a:endParaRPr lang="fr-FR"/>
        </a:p>
      </dgm:t>
    </dgm:pt>
    <dgm:pt modelId="{493FE2B3-CFDE-4B8B-BE56-8F84F9440C9C}" type="sibTrans" cxnId="{F92C48C6-BB9E-410A-9AE5-78C98B2BB8FD}">
      <dgm:prSet/>
      <dgm:spPr/>
      <dgm:t>
        <a:bodyPr/>
        <a:lstStyle/>
        <a:p>
          <a:endParaRPr lang="fr-FR"/>
        </a:p>
      </dgm:t>
    </dgm:pt>
    <dgm:pt modelId="{BD5CA61B-F6FA-4B6D-85C3-517CB8B7BB9F}">
      <dgm:prSet phldrT="[Texte]"/>
      <dgm:spPr/>
      <dgm:t>
        <a:bodyPr/>
        <a:lstStyle/>
        <a:p>
          <a:r>
            <a:rPr lang="fr-FR" dirty="0"/>
            <a:t>Analyse des données</a:t>
          </a:r>
        </a:p>
      </dgm:t>
    </dgm:pt>
    <dgm:pt modelId="{2CDE743C-52E0-4A76-9525-F1A5518C1F49}" type="parTrans" cxnId="{F3E750E0-CF0B-481A-9537-1BF8B7B41FBD}">
      <dgm:prSet/>
      <dgm:spPr/>
      <dgm:t>
        <a:bodyPr/>
        <a:lstStyle/>
        <a:p>
          <a:endParaRPr lang="fr-FR"/>
        </a:p>
      </dgm:t>
    </dgm:pt>
    <dgm:pt modelId="{468940B1-32E4-4F7C-AC5B-09544AB0EF92}" type="sibTrans" cxnId="{F3E750E0-CF0B-481A-9537-1BF8B7B41FBD}">
      <dgm:prSet/>
      <dgm:spPr/>
      <dgm:t>
        <a:bodyPr/>
        <a:lstStyle/>
        <a:p>
          <a:endParaRPr lang="fr-FR"/>
        </a:p>
      </dgm:t>
    </dgm:pt>
    <dgm:pt modelId="{FE8E7853-0519-48EC-B16A-B52CB0F92EE4}">
      <dgm:prSet phldrT="[Texte]"/>
      <dgm:spPr/>
      <dgm:t>
        <a:bodyPr/>
        <a:lstStyle/>
        <a:p>
          <a:r>
            <a:rPr lang="fr-FR" dirty="0"/>
            <a:t>Schéma organisationnel</a:t>
          </a:r>
        </a:p>
      </dgm:t>
    </dgm:pt>
    <dgm:pt modelId="{6BA42E8F-61E8-4767-A374-2FC233098D6C}" type="parTrans" cxnId="{85B44C05-9178-49E6-B2C5-278F218B1927}">
      <dgm:prSet/>
      <dgm:spPr/>
      <dgm:t>
        <a:bodyPr/>
        <a:lstStyle/>
        <a:p>
          <a:endParaRPr lang="fr-FR"/>
        </a:p>
      </dgm:t>
    </dgm:pt>
    <dgm:pt modelId="{137F8F6C-F0A8-496B-A39A-53AB3AF47585}" type="sibTrans" cxnId="{85B44C05-9178-49E6-B2C5-278F218B1927}">
      <dgm:prSet/>
      <dgm:spPr/>
      <dgm:t>
        <a:bodyPr/>
        <a:lstStyle/>
        <a:p>
          <a:endParaRPr lang="fr-FR"/>
        </a:p>
      </dgm:t>
    </dgm:pt>
    <dgm:pt modelId="{02257576-8741-42CC-BE42-04C16A2D5AB8}">
      <dgm:prSet phldrT="[Texte]"/>
      <dgm:spPr/>
      <dgm:t>
        <a:bodyPr/>
        <a:lstStyle/>
        <a:p>
          <a:r>
            <a:rPr lang="fr-FR" dirty="0"/>
            <a:t>Publier</a:t>
          </a:r>
        </a:p>
      </dgm:t>
    </dgm:pt>
    <dgm:pt modelId="{B81A38BE-935D-4533-987E-37835C07F9BA}" type="parTrans" cxnId="{BD86952D-A050-4665-A1AB-24CB35C61217}">
      <dgm:prSet/>
      <dgm:spPr/>
      <dgm:t>
        <a:bodyPr/>
        <a:lstStyle/>
        <a:p>
          <a:endParaRPr lang="fr-FR"/>
        </a:p>
      </dgm:t>
    </dgm:pt>
    <dgm:pt modelId="{2D011314-4BB7-4D78-9DC5-BDB82D3D8700}" type="sibTrans" cxnId="{BD86952D-A050-4665-A1AB-24CB35C61217}">
      <dgm:prSet/>
      <dgm:spPr/>
      <dgm:t>
        <a:bodyPr/>
        <a:lstStyle/>
        <a:p>
          <a:endParaRPr lang="fr-FR"/>
        </a:p>
      </dgm:t>
    </dgm:pt>
    <dgm:pt modelId="{39626106-E307-441B-AE85-CBCD256D31F9}">
      <dgm:prSet phldrT="[Texte]"/>
      <dgm:spPr/>
      <dgm:t>
        <a:bodyPr/>
        <a:lstStyle/>
        <a:p>
          <a:r>
            <a:rPr lang="fr-FR" dirty="0"/>
            <a:t>Représentations</a:t>
          </a:r>
        </a:p>
      </dgm:t>
    </dgm:pt>
    <dgm:pt modelId="{76E2B070-27AA-4497-8C5C-37B8C21F226B}" type="parTrans" cxnId="{8FA426AA-2716-44EA-A7E6-D83BD9CEF885}">
      <dgm:prSet/>
      <dgm:spPr/>
      <dgm:t>
        <a:bodyPr/>
        <a:lstStyle/>
        <a:p>
          <a:endParaRPr lang="fr-FR"/>
        </a:p>
      </dgm:t>
    </dgm:pt>
    <dgm:pt modelId="{07B420B3-74EE-43B6-BAFF-D1EB50A90223}" type="sibTrans" cxnId="{8FA426AA-2716-44EA-A7E6-D83BD9CEF885}">
      <dgm:prSet/>
      <dgm:spPr/>
      <dgm:t>
        <a:bodyPr/>
        <a:lstStyle/>
        <a:p>
          <a:endParaRPr lang="fr-FR"/>
        </a:p>
      </dgm:t>
    </dgm:pt>
    <dgm:pt modelId="{9A77A2D9-740D-4D8A-92E8-C33417EAE3D2}">
      <dgm:prSet phldrT="[Texte]"/>
      <dgm:spPr/>
      <dgm:t>
        <a:bodyPr/>
        <a:lstStyle/>
        <a:p>
          <a:r>
            <a:rPr lang="fr-FR" dirty="0"/>
            <a:t>Catalogue</a:t>
          </a:r>
        </a:p>
      </dgm:t>
    </dgm:pt>
    <dgm:pt modelId="{2C864A00-8A51-4189-927E-1D27E7077317}" type="parTrans" cxnId="{F259CB11-5C0C-451E-912D-0C53438D9ECF}">
      <dgm:prSet/>
      <dgm:spPr/>
      <dgm:t>
        <a:bodyPr/>
        <a:lstStyle/>
        <a:p>
          <a:endParaRPr lang="fr-FR"/>
        </a:p>
      </dgm:t>
    </dgm:pt>
    <dgm:pt modelId="{DA354EAA-D3F1-4919-BBC1-321648DF1E1A}" type="sibTrans" cxnId="{F259CB11-5C0C-451E-912D-0C53438D9ECF}">
      <dgm:prSet/>
      <dgm:spPr/>
      <dgm:t>
        <a:bodyPr/>
        <a:lstStyle/>
        <a:p>
          <a:endParaRPr lang="fr-FR"/>
        </a:p>
      </dgm:t>
    </dgm:pt>
    <dgm:pt modelId="{65C41486-A7FA-4333-9170-0CE6C7104747}">
      <dgm:prSet phldrT="[Texte]"/>
      <dgm:spPr/>
      <dgm:t>
        <a:bodyPr/>
        <a:lstStyle/>
        <a:p>
          <a:r>
            <a:rPr lang="fr-FR" dirty="0"/>
            <a:t>Infrastructure technique</a:t>
          </a:r>
        </a:p>
      </dgm:t>
    </dgm:pt>
    <dgm:pt modelId="{D6CDFD36-9784-4D2E-BAA2-BA629CC1CDC9}" type="parTrans" cxnId="{AC05B559-B69B-4BA8-8575-6FDC8B2795B9}">
      <dgm:prSet/>
      <dgm:spPr/>
      <dgm:t>
        <a:bodyPr/>
        <a:lstStyle/>
        <a:p>
          <a:endParaRPr lang="fr-FR"/>
        </a:p>
      </dgm:t>
    </dgm:pt>
    <dgm:pt modelId="{6B9CDE6F-485D-4940-847A-681FCE12C5BF}" type="sibTrans" cxnId="{AC05B559-B69B-4BA8-8575-6FDC8B2795B9}">
      <dgm:prSet/>
      <dgm:spPr/>
      <dgm:t>
        <a:bodyPr/>
        <a:lstStyle/>
        <a:p>
          <a:endParaRPr lang="fr-FR"/>
        </a:p>
      </dgm:t>
    </dgm:pt>
    <dgm:pt modelId="{4E3C2852-569A-429B-873F-A8FC934167E6}">
      <dgm:prSet phldrT="[Texte]"/>
      <dgm:spPr/>
      <dgm:t>
        <a:bodyPr/>
        <a:lstStyle/>
        <a:p>
          <a:r>
            <a:rPr lang="fr-FR" dirty="0"/>
            <a:t>Partager</a:t>
          </a:r>
        </a:p>
      </dgm:t>
    </dgm:pt>
    <dgm:pt modelId="{E596C6AB-7CF1-4D0D-B4A2-44D93A512DB8}" type="parTrans" cxnId="{E106BF2C-2AE4-4AD2-964F-8CA67EEB387E}">
      <dgm:prSet/>
      <dgm:spPr/>
      <dgm:t>
        <a:bodyPr/>
        <a:lstStyle/>
        <a:p>
          <a:endParaRPr lang="fr-FR"/>
        </a:p>
      </dgm:t>
    </dgm:pt>
    <dgm:pt modelId="{B6C8D24F-64B0-4F87-8C85-7DCEFF3B258F}" type="sibTrans" cxnId="{E106BF2C-2AE4-4AD2-964F-8CA67EEB387E}">
      <dgm:prSet/>
      <dgm:spPr/>
      <dgm:t>
        <a:bodyPr/>
        <a:lstStyle/>
        <a:p>
          <a:endParaRPr lang="fr-FR"/>
        </a:p>
      </dgm:t>
    </dgm:pt>
    <dgm:pt modelId="{D77E2AC0-7D00-44D0-B08E-5063ECC20F72}">
      <dgm:prSet phldrT="[Texte]"/>
      <dgm:spPr/>
      <dgm:t>
        <a:bodyPr/>
        <a:lstStyle/>
        <a:p>
          <a:r>
            <a:rPr lang="fr-FR" dirty="0"/>
            <a:t>Participation interne</a:t>
          </a:r>
        </a:p>
      </dgm:t>
    </dgm:pt>
    <dgm:pt modelId="{6D8E1890-DCD7-4E33-9B50-95B6C46C0DCD}" type="parTrans" cxnId="{33C78480-A079-42E3-A877-A6F08AF1CCAB}">
      <dgm:prSet/>
      <dgm:spPr/>
      <dgm:t>
        <a:bodyPr/>
        <a:lstStyle/>
        <a:p>
          <a:endParaRPr lang="fr-FR"/>
        </a:p>
      </dgm:t>
    </dgm:pt>
    <dgm:pt modelId="{79EBDA5D-BEA4-425A-9FCE-5481CFDBBC70}" type="sibTrans" cxnId="{33C78480-A079-42E3-A877-A6F08AF1CCAB}">
      <dgm:prSet/>
      <dgm:spPr/>
      <dgm:t>
        <a:bodyPr/>
        <a:lstStyle/>
        <a:p>
          <a:endParaRPr lang="fr-FR"/>
        </a:p>
      </dgm:t>
    </dgm:pt>
    <dgm:pt modelId="{FA53E4F0-3064-4B84-A3F7-0E9E3C25F23B}">
      <dgm:prSet phldrT="[Texte]"/>
      <dgm:spPr/>
      <dgm:t>
        <a:bodyPr/>
        <a:lstStyle/>
        <a:p>
          <a:r>
            <a:rPr lang="fr-FR" dirty="0"/>
            <a:t>Participation externe</a:t>
          </a:r>
        </a:p>
      </dgm:t>
    </dgm:pt>
    <dgm:pt modelId="{23AEDA07-6CC7-4A1C-8F79-292998CE8861}" type="parTrans" cxnId="{640FFA43-5240-460E-971D-AB1A8C67992D}">
      <dgm:prSet/>
      <dgm:spPr/>
      <dgm:t>
        <a:bodyPr/>
        <a:lstStyle/>
        <a:p>
          <a:endParaRPr lang="fr-FR"/>
        </a:p>
      </dgm:t>
    </dgm:pt>
    <dgm:pt modelId="{8741C88B-4848-447C-B574-99034F2CB32B}" type="sibTrans" cxnId="{640FFA43-5240-460E-971D-AB1A8C67992D}">
      <dgm:prSet/>
      <dgm:spPr/>
      <dgm:t>
        <a:bodyPr/>
        <a:lstStyle/>
        <a:p>
          <a:endParaRPr lang="fr-FR"/>
        </a:p>
      </dgm:t>
    </dgm:pt>
    <dgm:pt modelId="{4553A1D5-D5B1-43B1-820A-93392AA38AFB}">
      <dgm:prSet phldrT="[Texte]"/>
      <dgm:spPr/>
      <dgm:t>
        <a:bodyPr/>
        <a:lstStyle/>
        <a:p>
          <a:r>
            <a:rPr lang="fr-FR" dirty="0"/>
            <a:t>Superviser</a:t>
          </a:r>
        </a:p>
      </dgm:t>
    </dgm:pt>
    <dgm:pt modelId="{92920BA0-763D-42D1-BFEA-6930EB6C58D2}" type="parTrans" cxnId="{B9C21966-C22C-4096-BE54-AC3E2D28F4E1}">
      <dgm:prSet/>
      <dgm:spPr/>
      <dgm:t>
        <a:bodyPr/>
        <a:lstStyle/>
        <a:p>
          <a:endParaRPr lang="fr-FR"/>
        </a:p>
      </dgm:t>
    </dgm:pt>
    <dgm:pt modelId="{C10146D3-0C22-4DAF-9687-189B3A9BCFE1}" type="sibTrans" cxnId="{B9C21966-C22C-4096-BE54-AC3E2D28F4E1}">
      <dgm:prSet/>
      <dgm:spPr/>
      <dgm:t>
        <a:bodyPr/>
        <a:lstStyle/>
        <a:p>
          <a:endParaRPr lang="fr-FR"/>
        </a:p>
      </dgm:t>
    </dgm:pt>
    <dgm:pt modelId="{A6E6B3F2-D944-49A7-B564-E4CD8249E95B}">
      <dgm:prSet phldrT="[Texte]"/>
      <dgm:spPr/>
      <dgm:t>
        <a:bodyPr/>
        <a:lstStyle/>
        <a:p>
          <a:r>
            <a:rPr lang="fr-FR" dirty="0"/>
            <a:t>Gestion du catalogue</a:t>
          </a:r>
        </a:p>
      </dgm:t>
    </dgm:pt>
    <dgm:pt modelId="{807AA9AB-B1DB-4EAB-9E69-AB194AB6AA70}" type="parTrans" cxnId="{E57C88DB-5029-47B7-B48A-52A286DBDA30}">
      <dgm:prSet/>
      <dgm:spPr/>
      <dgm:t>
        <a:bodyPr/>
        <a:lstStyle/>
        <a:p>
          <a:endParaRPr lang="fr-FR"/>
        </a:p>
      </dgm:t>
    </dgm:pt>
    <dgm:pt modelId="{2D6F6539-5CC4-4CC6-80C2-836049433B28}" type="sibTrans" cxnId="{E57C88DB-5029-47B7-B48A-52A286DBDA30}">
      <dgm:prSet/>
      <dgm:spPr/>
      <dgm:t>
        <a:bodyPr/>
        <a:lstStyle/>
        <a:p>
          <a:endParaRPr lang="fr-FR"/>
        </a:p>
      </dgm:t>
    </dgm:pt>
    <dgm:pt modelId="{5164C1BB-F932-44FF-8C76-5463674189CD}">
      <dgm:prSet phldrT="[Texte]"/>
      <dgm:spPr/>
      <dgm:t>
        <a:bodyPr/>
        <a:lstStyle/>
        <a:p>
          <a:r>
            <a:rPr lang="fr-FR" dirty="0"/>
            <a:t>Support interne</a:t>
          </a:r>
        </a:p>
      </dgm:t>
    </dgm:pt>
    <dgm:pt modelId="{7902F2BA-3219-4EE3-9527-7862C790DC87}" type="parTrans" cxnId="{D1F60E73-8D15-4C59-A458-0BEA07DDBF7D}">
      <dgm:prSet/>
      <dgm:spPr/>
      <dgm:t>
        <a:bodyPr/>
        <a:lstStyle/>
        <a:p>
          <a:endParaRPr lang="fr-FR"/>
        </a:p>
      </dgm:t>
    </dgm:pt>
    <dgm:pt modelId="{B7E6F288-BDBC-40B3-AF59-15C6213DFF08}" type="sibTrans" cxnId="{D1F60E73-8D15-4C59-A458-0BEA07DDBF7D}">
      <dgm:prSet/>
      <dgm:spPr/>
      <dgm:t>
        <a:bodyPr/>
        <a:lstStyle/>
        <a:p>
          <a:endParaRPr lang="fr-FR"/>
        </a:p>
      </dgm:t>
    </dgm:pt>
    <dgm:pt modelId="{0A1B3A0B-9EE7-4D0A-A17B-2E2620CF2978}">
      <dgm:prSet phldrT="[Texte]"/>
      <dgm:spPr/>
      <dgm:t>
        <a:bodyPr/>
        <a:lstStyle/>
        <a:p>
          <a:r>
            <a:rPr lang="fr-FR" dirty="0"/>
            <a:t>Révision de la stratégie</a:t>
          </a:r>
        </a:p>
      </dgm:t>
    </dgm:pt>
    <dgm:pt modelId="{FB9880BB-1FEC-4B6D-A38E-FF7169366FCD}" type="parTrans" cxnId="{EB8BBC10-E9A8-4527-BEB6-ACDE91014BA6}">
      <dgm:prSet/>
      <dgm:spPr/>
      <dgm:t>
        <a:bodyPr/>
        <a:lstStyle/>
        <a:p>
          <a:endParaRPr lang="fr-FR"/>
        </a:p>
      </dgm:t>
    </dgm:pt>
    <dgm:pt modelId="{CC65CEE8-3FC2-4C30-95FC-A42EEB2C6BAB}" type="sibTrans" cxnId="{EB8BBC10-E9A8-4527-BEB6-ACDE91014BA6}">
      <dgm:prSet/>
      <dgm:spPr/>
      <dgm:t>
        <a:bodyPr/>
        <a:lstStyle/>
        <a:p>
          <a:endParaRPr lang="fr-FR"/>
        </a:p>
      </dgm:t>
    </dgm:pt>
    <dgm:pt modelId="{CA71B95F-D5D8-4EA3-8636-673AE9D8CDFD}" type="pres">
      <dgm:prSet presAssocID="{A484F9AA-BB2D-41DF-A3A4-A1623D41E64B}" presName="diagram" presStyleCnt="0">
        <dgm:presLayoutVars>
          <dgm:chPref val="1"/>
          <dgm:dir/>
          <dgm:animOne val="branch"/>
          <dgm:animLvl val="lvl"/>
          <dgm:resizeHandles/>
        </dgm:presLayoutVars>
      </dgm:prSet>
      <dgm:spPr/>
    </dgm:pt>
    <dgm:pt modelId="{B9D97D6F-9E26-4954-A440-64DA72EBC4F0}" type="pres">
      <dgm:prSet presAssocID="{3EEAEBE5-AFBD-401C-90E6-AB422E3B9A18}" presName="root" presStyleCnt="0"/>
      <dgm:spPr/>
    </dgm:pt>
    <dgm:pt modelId="{FB76AD9C-6B19-4B4A-B0DA-219A2E2204FA}" type="pres">
      <dgm:prSet presAssocID="{3EEAEBE5-AFBD-401C-90E6-AB422E3B9A18}" presName="rootComposite" presStyleCnt="0"/>
      <dgm:spPr/>
    </dgm:pt>
    <dgm:pt modelId="{960D00DF-D3A8-4DDB-8490-8B78CD5D9262}" type="pres">
      <dgm:prSet presAssocID="{3EEAEBE5-AFBD-401C-90E6-AB422E3B9A18}" presName="rootText" presStyleLbl="node1" presStyleIdx="0" presStyleCnt="5"/>
      <dgm:spPr/>
    </dgm:pt>
    <dgm:pt modelId="{BBA8A409-5C02-4F1E-922C-C353F1E1D2E3}" type="pres">
      <dgm:prSet presAssocID="{3EEAEBE5-AFBD-401C-90E6-AB422E3B9A18}" presName="rootConnector" presStyleLbl="node1" presStyleIdx="0" presStyleCnt="5"/>
      <dgm:spPr/>
    </dgm:pt>
    <dgm:pt modelId="{73F748C7-3734-40EC-ABCE-D5185CB6CEAA}" type="pres">
      <dgm:prSet presAssocID="{3EEAEBE5-AFBD-401C-90E6-AB422E3B9A18}" presName="childShape" presStyleCnt="0"/>
      <dgm:spPr/>
    </dgm:pt>
    <dgm:pt modelId="{3CC07155-F9E0-4FA1-A4AC-E24272D451E4}" type="pres">
      <dgm:prSet presAssocID="{6E56CADA-6BC0-4298-84E3-3DD102A8504A}" presName="Name13" presStyleLbl="parChTrans1D2" presStyleIdx="0" presStyleCnt="14"/>
      <dgm:spPr/>
    </dgm:pt>
    <dgm:pt modelId="{8D7CA46B-FAA7-4198-AAC7-782AF49C3AFC}" type="pres">
      <dgm:prSet presAssocID="{218DE74C-5C0B-4E2A-BFAC-44F64124AF45}" presName="childText" presStyleLbl="bgAcc1" presStyleIdx="0" presStyleCnt="14">
        <dgm:presLayoutVars>
          <dgm:bulletEnabled val="1"/>
        </dgm:presLayoutVars>
      </dgm:prSet>
      <dgm:spPr/>
    </dgm:pt>
    <dgm:pt modelId="{E81A6B80-4250-406B-B253-F69DA7DA5C90}" type="pres">
      <dgm:prSet presAssocID="{1213D1A0-E3EA-43C6-98D3-ABFFB563D15E}" presName="Name13" presStyleLbl="parChTrans1D2" presStyleIdx="1" presStyleCnt="14"/>
      <dgm:spPr/>
    </dgm:pt>
    <dgm:pt modelId="{22887D52-D276-4AF9-958B-32B0F5C48AAE}" type="pres">
      <dgm:prSet presAssocID="{BE6C65A0-25CA-445A-9052-50E3F31161D1}" presName="childText" presStyleLbl="bgAcc1" presStyleIdx="1" presStyleCnt="14">
        <dgm:presLayoutVars>
          <dgm:bulletEnabled val="1"/>
        </dgm:presLayoutVars>
      </dgm:prSet>
      <dgm:spPr/>
    </dgm:pt>
    <dgm:pt modelId="{3F0EE3FF-1F00-422B-BE8C-721431F7FF4A}" type="pres">
      <dgm:prSet presAssocID="{2CDE743C-52E0-4A76-9525-F1A5518C1F49}" presName="Name13" presStyleLbl="parChTrans1D2" presStyleIdx="2" presStyleCnt="14"/>
      <dgm:spPr/>
    </dgm:pt>
    <dgm:pt modelId="{5D6E1596-F8EE-4D75-B601-8C6EE3B041DC}" type="pres">
      <dgm:prSet presAssocID="{BD5CA61B-F6FA-4B6D-85C3-517CB8B7BB9F}" presName="childText" presStyleLbl="bgAcc1" presStyleIdx="2" presStyleCnt="14">
        <dgm:presLayoutVars>
          <dgm:bulletEnabled val="1"/>
        </dgm:presLayoutVars>
      </dgm:prSet>
      <dgm:spPr/>
    </dgm:pt>
    <dgm:pt modelId="{6C82CB95-C2F1-4EC0-BA52-00FB6DE6417E}" type="pres">
      <dgm:prSet presAssocID="{5D9A4C4B-5CDD-4DD2-9D99-20C6E07B0B07}" presName="root" presStyleCnt="0"/>
      <dgm:spPr/>
    </dgm:pt>
    <dgm:pt modelId="{F039ADBE-DB0C-49EE-8C47-92B2BBA6DF79}" type="pres">
      <dgm:prSet presAssocID="{5D9A4C4B-5CDD-4DD2-9D99-20C6E07B0B07}" presName="rootComposite" presStyleCnt="0"/>
      <dgm:spPr/>
    </dgm:pt>
    <dgm:pt modelId="{2582B969-5DDB-4DC2-96BB-2EE277E50927}" type="pres">
      <dgm:prSet presAssocID="{5D9A4C4B-5CDD-4DD2-9D99-20C6E07B0B07}" presName="rootText" presStyleLbl="node1" presStyleIdx="1" presStyleCnt="5"/>
      <dgm:spPr/>
    </dgm:pt>
    <dgm:pt modelId="{BAA9BECD-9E23-49E0-B6EB-FF038E3BE154}" type="pres">
      <dgm:prSet presAssocID="{5D9A4C4B-5CDD-4DD2-9D99-20C6E07B0B07}" presName="rootConnector" presStyleLbl="node1" presStyleIdx="1" presStyleCnt="5"/>
      <dgm:spPr/>
    </dgm:pt>
    <dgm:pt modelId="{8CAA3131-AB3A-4CB9-9512-397E9784EBDC}" type="pres">
      <dgm:prSet presAssocID="{5D9A4C4B-5CDD-4DD2-9D99-20C6E07B0B07}" presName="childShape" presStyleCnt="0"/>
      <dgm:spPr/>
    </dgm:pt>
    <dgm:pt modelId="{5E9F8DFC-F8DC-4DD3-9658-2CB28BE32CAC}" type="pres">
      <dgm:prSet presAssocID="{62A3380A-4AE9-4CFF-A012-494D9771ED67}" presName="Name13" presStyleLbl="parChTrans1D2" presStyleIdx="3" presStyleCnt="14"/>
      <dgm:spPr/>
    </dgm:pt>
    <dgm:pt modelId="{91857621-2B00-4BAD-93D6-B2783CAA5D90}" type="pres">
      <dgm:prSet presAssocID="{E6DF307A-2F53-4709-839C-D1DD96FB5166}" presName="childText" presStyleLbl="bgAcc1" presStyleIdx="3" presStyleCnt="14">
        <dgm:presLayoutVars>
          <dgm:bulletEnabled val="1"/>
        </dgm:presLayoutVars>
      </dgm:prSet>
      <dgm:spPr/>
    </dgm:pt>
    <dgm:pt modelId="{1DAF0985-AC00-4EDF-8057-ED7ED3028DEA}" type="pres">
      <dgm:prSet presAssocID="{6BA42E8F-61E8-4767-A374-2FC233098D6C}" presName="Name13" presStyleLbl="parChTrans1D2" presStyleIdx="4" presStyleCnt="14"/>
      <dgm:spPr/>
    </dgm:pt>
    <dgm:pt modelId="{43AEAE39-0DCD-4439-95C3-F6B4619DD8F4}" type="pres">
      <dgm:prSet presAssocID="{FE8E7853-0519-48EC-B16A-B52CB0F92EE4}" presName="childText" presStyleLbl="bgAcc1" presStyleIdx="4" presStyleCnt="14">
        <dgm:presLayoutVars>
          <dgm:bulletEnabled val="1"/>
        </dgm:presLayoutVars>
      </dgm:prSet>
      <dgm:spPr/>
    </dgm:pt>
    <dgm:pt modelId="{C63267E4-5435-4D12-A072-27B6EB6DE775}" type="pres">
      <dgm:prSet presAssocID="{3794F5E1-501A-40BD-83C9-2530D6EB71BB}" presName="Name13" presStyleLbl="parChTrans1D2" presStyleIdx="5" presStyleCnt="14"/>
      <dgm:spPr/>
    </dgm:pt>
    <dgm:pt modelId="{DDC83BC9-B1DB-4C77-8E1F-3939DE90BCB1}" type="pres">
      <dgm:prSet presAssocID="{2F1E6D02-E427-45CC-82DE-26DAD589307A}" presName="childText" presStyleLbl="bgAcc1" presStyleIdx="5" presStyleCnt="14">
        <dgm:presLayoutVars>
          <dgm:bulletEnabled val="1"/>
        </dgm:presLayoutVars>
      </dgm:prSet>
      <dgm:spPr/>
    </dgm:pt>
    <dgm:pt modelId="{2D5E01C3-43CE-44CE-888B-CD1DA2906DF6}" type="pres">
      <dgm:prSet presAssocID="{02257576-8741-42CC-BE42-04C16A2D5AB8}" presName="root" presStyleCnt="0"/>
      <dgm:spPr/>
    </dgm:pt>
    <dgm:pt modelId="{AA1713BE-1509-466E-B33A-FD414758848A}" type="pres">
      <dgm:prSet presAssocID="{02257576-8741-42CC-BE42-04C16A2D5AB8}" presName="rootComposite" presStyleCnt="0"/>
      <dgm:spPr/>
    </dgm:pt>
    <dgm:pt modelId="{11D47DA9-E63B-4985-8FDF-9339F20A2D9B}" type="pres">
      <dgm:prSet presAssocID="{02257576-8741-42CC-BE42-04C16A2D5AB8}" presName="rootText" presStyleLbl="node1" presStyleIdx="2" presStyleCnt="5"/>
      <dgm:spPr/>
    </dgm:pt>
    <dgm:pt modelId="{5E5789A7-9A13-4F1A-8A0E-0D36F12CC1DB}" type="pres">
      <dgm:prSet presAssocID="{02257576-8741-42CC-BE42-04C16A2D5AB8}" presName="rootConnector" presStyleLbl="node1" presStyleIdx="2" presStyleCnt="5"/>
      <dgm:spPr/>
    </dgm:pt>
    <dgm:pt modelId="{8C728A7D-CAF7-414A-85B2-5DFBEA495F24}" type="pres">
      <dgm:prSet presAssocID="{02257576-8741-42CC-BE42-04C16A2D5AB8}" presName="childShape" presStyleCnt="0"/>
      <dgm:spPr/>
    </dgm:pt>
    <dgm:pt modelId="{268DB6D0-F7B6-454E-BF3F-FB2ECCD146E3}" type="pres">
      <dgm:prSet presAssocID="{76E2B070-27AA-4497-8C5C-37B8C21F226B}" presName="Name13" presStyleLbl="parChTrans1D2" presStyleIdx="6" presStyleCnt="14"/>
      <dgm:spPr/>
    </dgm:pt>
    <dgm:pt modelId="{D2D6B324-52B0-492D-BC85-9FC42EFD6F7A}" type="pres">
      <dgm:prSet presAssocID="{39626106-E307-441B-AE85-CBCD256D31F9}" presName="childText" presStyleLbl="bgAcc1" presStyleIdx="6" presStyleCnt="14">
        <dgm:presLayoutVars>
          <dgm:bulletEnabled val="1"/>
        </dgm:presLayoutVars>
      </dgm:prSet>
      <dgm:spPr/>
    </dgm:pt>
    <dgm:pt modelId="{1BC70A07-AD4E-4B56-9D76-89D556741E60}" type="pres">
      <dgm:prSet presAssocID="{2C864A00-8A51-4189-927E-1D27E7077317}" presName="Name13" presStyleLbl="parChTrans1D2" presStyleIdx="7" presStyleCnt="14"/>
      <dgm:spPr/>
    </dgm:pt>
    <dgm:pt modelId="{EACA718E-1313-48CB-B6B6-2B01047F7EEA}" type="pres">
      <dgm:prSet presAssocID="{9A77A2D9-740D-4D8A-92E8-C33417EAE3D2}" presName="childText" presStyleLbl="bgAcc1" presStyleIdx="7" presStyleCnt="14">
        <dgm:presLayoutVars>
          <dgm:bulletEnabled val="1"/>
        </dgm:presLayoutVars>
      </dgm:prSet>
      <dgm:spPr/>
    </dgm:pt>
    <dgm:pt modelId="{DEFA5C34-2655-4EFA-9F9C-312ED339512A}" type="pres">
      <dgm:prSet presAssocID="{D6CDFD36-9784-4D2E-BAA2-BA629CC1CDC9}" presName="Name13" presStyleLbl="parChTrans1D2" presStyleIdx="8" presStyleCnt="14"/>
      <dgm:spPr/>
    </dgm:pt>
    <dgm:pt modelId="{4F7267D6-1328-4A4D-83D2-E61321278630}" type="pres">
      <dgm:prSet presAssocID="{65C41486-A7FA-4333-9170-0CE6C7104747}" presName="childText" presStyleLbl="bgAcc1" presStyleIdx="8" presStyleCnt="14">
        <dgm:presLayoutVars>
          <dgm:bulletEnabled val="1"/>
        </dgm:presLayoutVars>
      </dgm:prSet>
      <dgm:spPr/>
    </dgm:pt>
    <dgm:pt modelId="{19C20381-72F9-4824-B6D0-8653E7D7F535}" type="pres">
      <dgm:prSet presAssocID="{4E3C2852-569A-429B-873F-A8FC934167E6}" presName="root" presStyleCnt="0"/>
      <dgm:spPr/>
    </dgm:pt>
    <dgm:pt modelId="{CF6C0F70-572E-4E6C-8E8A-691B09BD4C7F}" type="pres">
      <dgm:prSet presAssocID="{4E3C2852-569A-429B-873F-A8FC934167E6}" presName="rootComposite" presStyleCnt="0"/>
      <dgm:spPr/>
    </dgm:pt>
    <dgm:pt modelId="{F43EA24C-E70F-43FC-BA4A-6D82D805502D}" type="pres">
      <dgm:prSet presAssocID="{4E3C2852-569A-429B-873F-A8FC934167E6}" presName="rootText" presStyleLbl="node1" presStyleIdx="3" presStyleCnt="5"/>
      <dgm:spPr/>
    </dgm:pt>
    <dgm:pt modelId="{E6CC7031-86A5-42CF-8868-62B98509F44C}" type="pres">
      <dgm:prSet presAssocID="{4E3C2852-569A-429B-873F-A8FC934167E6}" presName="rootConnector" presStyleLbl="node1" presStyleIdx="3" presStyleCnt="5"/>
      <dgm:spPr/>
    </dgm:pt>
    <dgm:pt modelId="{5738F01D-CF9A-48D2-9C04-5D95D726612B}" type="pres">
      <dgm:prSet presAssocID="{4E3C2852-569A-429B-873F-A8FC934167E6}" presName="childShape" presStyleCnt="0"/>
      <dgm:spPr/>
    </dgm:pt>
    <dgm:pt modelId="{015877F4-B1A6-4CC9-A4A6-C317A0DFA16D}" type="pres">
      <dgm:prSet presAssocID="{6D8E1890-DCD7-4E33-9B50-95B6C46C0DCD}" presName="Name13" presStyleLbl="parChTrans1D2" presStyleIdx="9" presStyleCnt="14"/>
      <dgm:spPr/>
    </dgm:pt>
    <dgm:pt modelId="{0ECAF136-98D5-4141-BF1A-F7D593EB6D4A}" type="pres">
      <dgm:prSet presAssocID="{D77E2AC0-7D00-44D0-B08E-5063ECC20F72}" presName="childText" presStyleLbl="bgAcc1" presStyleIdx="9" presStyleCnt="14">
        <dgm:presLayoutVars>
          <dgm:bulletEnabled val="1"/>
        </dgm:presLayoutVars>
      </dgm:prSet>
      <dgm:spPr/>
    </dgm:pt>
    <dgm:pt modelId="{20EF0EBF-BD99-4765-A36C-8EDE95AD427F}" type="pres">
      <dgm:prSet presAssocID="{23AEDA07-6CC7-4A1C-8F79-292998CE8861}" presName="Name13" presStyleLbl="parChTrans1D2" presStyleIdx="10" presStyleCnt="14"/>
      <dgm:spPr/>
    </dgm:pt>
    <dgm:pt modelId="{CA65A0C6-29D1-4607-ABE1-4B3840D73190}" type="pres">
      <dgm:prSet presAssocID="{FA53E4F0-3064-4B84-A3F7-0E9E3C25F23B}" presName="childText" presStyleLbl="bgAcc1" presStyleIdx="10" presStyleCnt="14">
        <dgm:presLayoutVars>
          <dgm:bulletEnabled val="1"/>
        </dgm:presLayoutVars>
      </dgm:prSet>
      <dgm:spPr/>
    </dgm:pt>
    <dgm:pt modelId="{014F32FB-43F5-4390-AC2E-AFBBED65D9A1}" type="pres">
      <dgm:prSet presAssocID="{4553A1D5-D5B1-43B1-820A-93392AA38AFB}" presName="root" presStyleCnt="0"/>
      <dgm:spPr/>
    </dgm:pt>
    <dgm:pt modelId="{B2845ABF-C29E-47EE-932B-3018DF3078EA}" type="pres">
      <dgm:prSet presAssocID="{4553A1D5-D5B1-43B1-820A-93392AA38AFB}" presName="rootComposite" presStyleCnt="0"/>
      <dgm:spPr/>
    </dgm:pt>
    <dgm:pt modelId="{72B32D24-2FD4-473A-8FA3-38C68A0591EF}" type="pres">
      <dgm:prSet presAssocID="{4553A1D5-D5B1-43B1-820A-93392AA38AFB}" presName="rootText" presStyleLbl="node1" presStyleIdx="4" presStyleCnt="5"/>
      <dgm:spPr/>
    </dgm:pt>
    <dgm:pt modelId="{B3F2822E-D825-44E5-9ABF-4F35F6152946}" type="pres">
      <dgm:prSet presAssocID="{4553A1D5-D5B1-43B1-820A-93392AA38AFB}" presName="rootConnector" presStyleLbl="node1" presStyleIdx="4" presStyleCnt="5"/>
      <dgm:spPr/>
    </dgm:pt>
    <dgm:pt modelId="{2C16E973-457D-43F9-89D0-06D1168DF14C}" type="pres">
      <dgm:prSet presAssocID="{4553A1D5-D5B1-43B1-820A-93392AA38AFB}" presName="childShape" presStyleCnt="0"/>
      <dgm:spPr/>
    </dgm:pt>
    <dgm:pt modelId="{7360DCD4-C7B3-4216-AD14-35347D328F2A}" type="pres">
      <dgm:prSet presAssocID="{807AA9AB-B1DB-4EAB-9E69-AB194AB6AA70}" presName="Name13" presStyleLbl="parChTrans1D2" presStyleIdx="11" presStyleCnt="14"/>
      <dgm:spPr/>
    </dgm:pt>
    <dgm:pt modelId="{27C5567C-0565-4E57-9055-5080E2F4D11C}" type="pres">
      <dgm:prSet presAssocID="{A6E6B3F2-D944-49A7-B564-E4CD8249E95B}" presName="childText" presStyleLbl="bgAcc1" presStyleIdx="11" presStyleCnt="14">
        <dgm:presLayoutVars>
          <dgm:bulletEnabled val="1"/>
        </dgm:presLayoutVars>
      </dgm:prSet>
      <dgm:spPr/>
    </dgm:pt>
    <dgm:pt modelId="{A59EC4A4-8C7A-43A6-A61A-50ADD884C647}" type="pres">
      <dgm:prSet presAssocID="{7902F2BA-3219-4EE3-9527-7862C790DC87}" presName="Name13" presStyleLbl="parChTrans1D2" presStyleIdx="12" presStyleCnt="14"/>
      <dgm:spPr/>
    </dgm:pt>
    <dgm:pt modelId="{151ED3FF-E80D-4E77-88B7-3611F09293FA}" type="pres">
      <dgm:prSet presAssocID="{5164C1BB-F932-44FF-8C76-5463674189CD}" presName="childText" presStyleLbl="bgAcc1" presStyleIdx="12" presStyleCnt="14">
        <dgm:presLayoutVars>
          <dgm:bulletEnabled val="1"/>
        </dgm:presLayoutVars>
      </dgm:prSet>
      <dgm:spPr/>
    </dgm:pt>
    <dgm:pt modelId="{90C1E29A-6254-4186-86E4-6A69AF054F3E}" type="pres">
      <dgm:prSet presAssocID="{FB9880BB-1FEC-4B6D-A38E-FF7169366FCD}" presName="Name13" presStyleLbl="parChTrans1D2" presStyleIdx="13" presStyleCnt="14"/>
      <dgm:spPr/>
    </dgm:pt>
    <dgm:pt modelId="{69D036AC-3B91-4F9E-A1EE-AAC2BEB61F77}" type="pres">
      <dgm:prSet presAssocID="{0A1B3A0B-9EE7-4D0A-A17B-2E2620CF2978}" presName="childText" presStyleLbl="bgAcc1" presStyleIdx="13" presStyleCnt="14">
        <dgm:presLayoutVars>
          <dgm:bulletEnabled val="1"/>
        </dgm:presLayoutVars>
      </dgm:prSet>
      <dgm:spPr/>
    </dgm:pt>
  </dgm:ptLst>
  <dgm:cxnLst>
    <dgm:cxn modelId="{85B44C05-9178-49E6-B2C5-278F218B1927}" srcId="{5D9A4C4B-5CDD-4DD2-9D99-20C6E07B0B07}" destId="{FE8E7853-0519-48EC-B16A-B52CB0F92EE4}" srcOrd="1" destOrd="0" parTransId="{6BA42E8F-61E8-4767-A374-2FC233098D6C}" sibTransId="{137F8F6C-F0A8-496B-A39A-53AB3AF47585}"/>
    <dgm:cxn modelId="{6F6E0D06-8FA1-4315-8183-0BBC0B1B2F1C}" type="presOf" srcId="{65C41486-A7FA-4333-9170-0CE6C7104747}" destId="{4F7267D6-1328-4A4D-83D2-E61321278630}" srcOrd="0" destOrd="0" presId="urn:microsoft.com/office/officeart/2005/8/layout/hierarchy3"/>
    <dgm:cxn modelId="{F2CB460A-A58F-467D-A884-E0CB9EB313CA}" type="presOf" srcId="{5D9A4C4B-5CDD-4DD2-9D99-20C6E07B0B07}" destId="{BAA9BECD-9E23-49E0-B6EB-FF038E3BE154}" srcOrd="1" destOrd="0" presId="urn:microsoft.com/office/officeart/2005/8/layout/hierarchy3"/>
    <dgm:cxn modelId="{BFB2CF0F-6967-473D-BC3C-2F08D1063CEA}" type="presOf" srcId="{2F1E6D02-E427-45CC-82DE-26DAD589307A}" destId="{DDC83BC9-B1DB-4C77-8E1F-3939DE90BCB1}" srcOrd="0" destOrd="0" presId="urn:microsoft.com/office/officeart/2005/8/layout/hierarchy3"/>
    <dgm:cxn modelId="{EB8BBC10-E9A8-4527-BEB6-ACDE91014BA6}" srcId="{4553A1D5-D5B1-43B1-820A-93392AA38AFB}" destId="{0A1B3A0B-9EE7-4D0A-A17B-2E2620CF2978}" srcOrd="2" destOrd="0" parTransId="{FB9880BB-1FEC-4B6D-A38E-FF7169366FCD}" sibTransId="{CC65CEE8-3FC2-4C30-95FC-A42EEB2C6BAB}"/>
    <dgm:cxn modelId="{F259CB11-5C0C-451E-912D-0C53438D9ECF}" srcId="{02257576-8741-42CC-BE42-04C16A2D5AB8}" destId="{9A77A2D9-740D-4D8A-92E8-C33417EAE3D2}" srcOrd="1" destOrd="0" parTransId="{2C864A00-8A51-4189-927E-1D27E7077317}" sibTransId="{DA354EAA-D3F1-4919-BBC1-321648DF1E1A}"/>
    <dgm:cxn modelId="{8ABC0515-E6AB-4232-A730-7ECA5AFEFEED}" type="presOf" srcId="{2CDE743C-52E0-4A76-9525-F1A5518C1F49}" destId="{3F0EE3FF-1F00-422B-BE8C-721431F7FF4A}" srcOrd="0" destOrd="0" presId="urn:microsoft.com/office/officeart/2005/8/layout/hierarchy3"/>
    <dgm:cxn modelId="{5C49E31C-48FF-49ED-9590-D4A4E88317A0}" type="presOf" srcId="{5D9A4C4B-5CDD-4DD2-9D99-20C6E07B0B07}" destId="{2582B969-5DDB-4DC2-96BB-2EE277E50927}" srcOrd="0" destOrd="0" presId="urn:microsoft.com/office/officeart/2005/8/layout/hierarchy3"/>
    <dgm:cxn modelId="{741DB11F-4688-467F-9477-B69F6ED5154F}" type="presOf" srcId="{3EEAEBE5-AFBD-401C-90E6-AB422E3B9A18}" destId="{960D00DF-D3A8-4DDB-8490-8B78CD5D9262}" srcOrd="0" destOrd="0" presId="urn:microsoft.com/office/officeart/2005/8/layout/hierarchy3"/>
    <dgm:cxn modelId="{D278DE20-1C4B-45BD-85A8-99BB0DD6E95A}" type="presOf" srcId="{02257576-8741-42CC-BE42-04C16A2D5AB8}" destId="{11D47DA9-E63B-4985-8FDF-9339F20A2D9B}" srcOrd="0" destOrd="0" presId="urn:microsoft.com/office/officeart/2005/8/layout/hierarchy3"/>
    <dgm:cxn modelId="{E106BF2C-2AE4-4AD2-964F-8CA67EEB387E}" srcId="{A484F9AA-BB2D-41DF-A3A4-A1623D41E64B}" destId="{4E3C2852-569A-429B-873F-A8FC934167E6}" srcOrd="3" destOrd="0" parTransId="{E596C6AB-7CF1-4D0D-B4A2-44D93A512DB8}" sibTransId="{B6C8D24F-64B0-4F87-8C85-7DCEFF3B258F}"/>
    <dgm:cxn modelId="{BD86952D-A050-4665-A1AB-24CB35C61217}" srcId="{A484F9AA-BB2D-41DF-A3A4-A1623D41E64B}" destId="{02257576-8741-42CC-BE42-04C16A2D5AB8}" srcOrd="2" destOrd="0" parTransId="{B81A38BE-935D-4533-987E-37835C07F9BA}" sibTransId="{2D011314-4BB7-4D78-9DC5-BDB82D3D8700}"/>
    <dgm:cxn modelId="{6E58BA2F-7217-4231-909F-F7F770E45B24}" type="presOf" srcId="{A484F9AA-BB2D-41DF-A3A4-A1623D41E64B}" destId="{CA71B95F-D5D8-4EA3-8636-673AE9D8CDFD}" srcOrd="0" destOrd="0" presId="urn:microsoft.com/office/officeart/2005/8/layout/hierarchy3"/>
    <dgm:cxn modelId="{37891C30-7D7C-44FF-B0A8-98900B0CAF2D}" type="presOf" srcId="{FE8E7853-0519-48EC-B16A-B52CB0F92EE4}" destId="{43AEAE39-0DCD-4439-95C3-F6B4619DD8F4}" srcOrd="0" destOrd="0" presId="urn:microsoft.com/office/officeart/2005/8/layout/hierarchy3"/>
    <dgm:cxn modelId="{B1319532-2040-4144-ACB3-DA0E41276538}" srcId="{5D9A4C4B-5CDD-4DD2-9D99-20C6E07B0B07}" destId="{E6DF307A-2F53-4709-839C-D1DD96FB5166}" srcOrd="0" destOrd="0" parTransId="{62A3380A-4AE9-4CFF-A012-494D9771ED67}" sibTransId="{57E28F12-1778-4418-BC80-97A9E00A52F8}"/>
    <dgm:cxn modelId="{AC184C3A-EE15-437A-BDD0-5B1B0DE91F15}" type="presOf" srcId="{FA53E4F0-3064-4B84-A3F7-0E9E3C25F23B}" destId="{CA65A0C6-29D1-4607-ABE1-4B3840D73190}" srcOrd="0" destOrd="0" presId="urn:microsoft.com/office/officeart/2005/8/layout/hierarchy3"/>
    <dgm:cxn modelId="{20F45F3D-967D-4F54-92F1-88D3ACEF40F9}" type="presOf" srcId="{D6CDFD36-9784-4D2E-BAA2-BA629CC1CDC9}" destId="{DEFA5C34-2655-4EFA-9F9C-312ED339512A}" srcOrd="0" destOrd="0" presId="urn:microsoft.com/office/officeart/2005/8/layout/hierarchy3"/>
    <dgm:cxn modelId="{431DB560-6DE2-4846-80CF-548BCC3FF619}" srcId="{3EEAEBE5-AFBD-401C-90E6-AB422E3B9A18}" destId="{BE6C65A0-25CA-445A-9052-50E3F31161D1}" srcOrd="1" destOrd="0" parTransId="{1213D1A0-E3EA-43C6-98D3-ABFFB563D15E}" sibTransId="{0A1FD2CA-1FA0-4E48-AE6E-A1CB357F9676}"/>
    <dgm:cxn modelId="{640FFA43-5240-460E-971D-AB1A8C67992D}" srcId="{4E3C2852-569A-429B-873F-A8FC934167E6}" destId="{FA53E4F0-3064-4B84-A3F7-0E9E3C25F23B}" srcOrd="1" destOrd="0" parTransId="{23AEDA07-6CC7-4A1C-8F79-292998CE8861}" sibTransId="{8741C88B-4848-447C-B574-99034F2CB32B}"/>
    <dgm:cxn modelId="{B9C21966-C22C-4096-BE54-AC3E2D28F4E1}" srcId="{A484F9AA-BB2D-41DF-A3A4-A1623D41E64B}" destId="{4553A1D5-D5B1-43B1-820A-93392AA38AFB}" srcOrd="4" destOrd="0" parTransId="{92920BA0-763D-42D1-BFEA-6930EB6C58D2}" sibTransId="{C10146D3-0C22-4DAF-9687-189B3A9BCFE1}"/>
    <dgm:cxn modelId="{0EA79968-7040-46F2-A6A4-73C06A809AC9}" type="presOf" srcId="{6D8E1890-DCD7-4E33-9B50-95B6C46C0DCD}" destId="{015877F4-B1A6-4CC9-A4A6-C317A0DFA16D}" srcOrd="0" destOrd="0" presId="urn:microsoft.com/office/officeart/2005/8/layout/hierarchy3"/>
    <dgm:cxn modelId="{1038EB69-885F-45CC-843B-FF7922888526}" type="presOf" srcId="{BE6C65A0-25CA-445A-9052-50E3F31161D1}" destId="{22887D52-D276-4AF9-958B-32B0F5C48AAE}" srcOrd="0" destOrd="0" presId="urn:microsoft.com/office/officeart/2005/8/layout/hierarchy3"/>
    <dgm:cxn modelId="{FC29DC6B-BA10-4355-BCDD-8FA281829224}" type="presOf" srcId="{2C864A00-8A51-4189-927E-1D27E7077317}" destId="{1BC70A07-AD4E-4B56-9D76-89D556741E60}" srcOrd="0" destOrd="0" presId="urn:microsoft.com/office/officeart/2005/8/layout/hierarchy3"/>
    <dgm:cxn modelId="{29D3A96D-BC47-4302-970E-53E432841504}" type="presOf" srcId="{39626106-E307-441B-AE85-CBCD256D31F9}" destId="{D2D6B324-52B0-492D-BC85-9FC42EFD6F7A}" srcOrd="0" destOrd="0" presId="urn:microsoft.com/office/officeart/2005/8/layout/hierarchy3"/>
    <dgm:cxn modelId="{6D6A224E-9B60-44FE-BAE4-F5CD2D945568}" type="presOf" srcId="{807AA9AB-B1DB-4EAB-9E69-AB194AB6AA70}" destId="{7360DCD4-C7B3-4216-AD14-35347D328F2A}" srcOrd="0" destOrd="0" presId="urn:microsoft.com/office/officeart/2005/8/layout/hierarchy3"/>
    <dgm:cxn modelId="{BEB2D34E-9DE0-43F3-A2F3-33A3ADDA77DD}" type="presOf" srcId="{9A77A2D9-740D-4D8A-92E8-C33417EAE3D2}" destId="{EACA718E-1313-48CB-B6B6-2B01047F7EEA}" srcOrd="0" destOrd="0" presId="urn:microsoft.com/office/officeart/2005/8/layout/hierarchy3"/>
    <dgm:cxn modelId="{D1F60E73-8D15-4C59-A458-0BEA07DDBF7D}" srcId="{4553A1D5-D5B1-43B1-820A-93392AA38AFB}" destId="{5164C1BB-F932-44FF-8C76-5463674189CD}" srcOrd="1" destOrd="0" parTransId="{7902F2BA-3219-4EE3-9527-7862C790DC87}" sibTransId="{B7E6F288-BDBC-40B3-AF59-15C6213DFF08}"/>
    <dgm:cxn modelId="{E6F8B775-B12E-46EE-BC33-37AB42439078}" type="presOf" srcId="{0A1B3A0B-9EE7-4D0A-A17B-2E2620CF2978}" destId="{69D036AC-3B91-4F9E-A1EE-AAC2BEB61F77}" srcOrd="0" destOrd="0" presId="urn:microsoft.com/office/officeart/2005/8/layout/hierarchy3"/>
    <dgm:cxn modelId="{1133E278-9DD6-415A-BE49-1C301A445EF6}" type="presOf" srcId="{5164C1BB-F932-44FF-8C76-5463674189CD}" destId="{151ED3FF-E80D-4E77-88B7-3611F09293FA}" srcOrd="0" destOrd="0" presId="urn:microsoft.com/office/officeart/2005/8/layout/hierarchy3"/>
    <dgm:cxn modelId="{19578E59-642F-490C-BA20-01B5B78F0465}" type="presOf" srcId="{A6E6B3F2-D944-49A7-B564-E4CD8249E95B}" destId="{27C5567C-0565-4E57-9055-5080E2F4D11C}" srcOrd="0" destOrd="0" presId="urn:microsoft.com/office/officeart/2005/8/layout/hierarchy3"/>
    <dgm:cxn modelId="{AC05B559-B69B-4BA8-8575-6FDC8B2795B9}" srcId="{02257576-8741-42CC-BE42-04C16A2D5AB8}" destId="{65C41486-A7FA-4333-9170-0CE6C7104747}" srcOrd="2" destOrd="0" parTransId="{D6CDFD36-9784-4D2E-BAA2-BA629CC1CDC9}" sibTransId="{6B9CDE6F-485D-4940-847A-681FCE12C5BF}"/>
    <dgm:cxn modelId="{7FC7297D-2597-45AC-8147-C49A739216C1}" srcId="{A484F9AA-BB2D-41DF-A3A4-A1623D41E64B}" destId="{3EEAEBE5-AFBD-401C-90E6-AB422E3B9A18}" srcOrd="0" destOrd="0" parTransId="{479E367D-10DB-4DBE-8D7A-0B07D81E00BD}" sibTransId="{DF6694AF-573C-4284-8689-3371F1E72F18}"/>
    <dgm:cxn modelId="{33C78480-A079-42E3-A877-A6F08AF1CCAB}" srcId="{4E3C2852-569A-429B-873F-A8FC934167E6}" destId="{D77E2AC0-7D00-44D0-B08E-5063ECC20F72}" srcOrd="0" destOrd="0" parTransId="{6D8E1890-DCD7-4E33-9B50-95B6C46C0DCD}" sibTransId="{79EBDA5D-BEA4-425A-9FCE-5481CFDBBC70}"/>
    <dgm:cxn modelId="{A9FFEC89-1C23-4C17-B158-EACEAFBEC6D6}" srcId="{A484F9AA-BB2D-41DF-A3A4-A1623D41E64B}" destId="{5D9A4C4B-5CDD-4DD2-9D99-20C6E07B0B07}" srcOrd="1" destOrd="0" parTransId="{977ECCD5-8F12-4CFE-BBC4-CE79852846CE}" sibTransId="{ED5FF622-94EF-4A7F-82B0-858BD1CCF598}"/>
    <dgm:cxn modelId="{6115D294-56F8-4D4E-BD93-6552CFA7AC76}" type="presOf" srcId="{3794F5E1-501A-40BD-83C9-2530D6EB71BB}" destId="{C63267E4-5435-4D12-A072-27B6EB6DE775}" srcOrd="0" destOrd="0" presId="urn:microsoft.com/office/officeart/2005/8/layout/hierarchy3"/>
    <dgm:cxn modelId="{A503F995-E32D-49AA-AB57-ADD877106424}" type="presOf" srcId="{E6DF307A-2F53-4709-839C-D1DD96FB5166}" destId="{91857621-2B00-4BAD-93D6-B2783CAA5D90}" srcOrd="0" destOrd="0" presId="urn:microsoft.com/office/officeart/2005/8/layout/hierarchy3"/>
    <dgm:cxn modelId="{ED379B9A-BBC2-47A8-9182-A04AAE54A815}" type="presOf" srcId="{4553A1D5-D5B1-43B1-820A-93392AA38AFB}" destId="{B3F2822E-D825-44E5-9ABF-4F35F6152946}" srcOrd="1" destOrd="0" presId="urn:microsoft.com/office/officeart/2005/8/layout/hierarchy3"/>
    <dgm:cxn modelId="{18D848A1-7643-46A2-A470-7707600E6388}" type="presOf" srcId="{1213D1A0-E3EA-43C6-98D3-ABFFB563D15E}" destId="{E81A6B80-4250-406B-B253-F69DA7DA5C90}" srcOrd="0" destOrd="0" presId="urn:microsoft.com/office/officeart/2005/8/layout/hierarchy3"/>
    <dgm:cxn modelId="{83521AA4-5681-4B64-B19C-C0555E50D351}" type="presOf" srcId="{7902F2BA-3219-4EE3-9527-7862C790DC87}" destId="{A59EC4A4-8C7A-43A6-A61A-50ADD884C647}" srcOrd="0" destOrd="0" presId="urn:microsoft.com/office/officeart/2005/8/layout/hierarchy3"/>
    <dgm:cxn modelId="{2E2374A6-8FE1-45E9-83F3-C96559F7ABD1}" type="presOf" srcId="{02257576-8741-42CC-BE42-04C16A2D5AB8}" destId="{5E5789A7-9A13-4F1A-8A0E-0D36F12CC1DB}" srcOrd="1" destOrd="0" presId="urn:microsoft.com/office/officeart/2005/8/layout/hierarchy3"/>
    <dgm:cxn modelId="{2B7DE6A7-3694-4E6B-B452-D4B6D2AD89AF}" srcId="{3EEAEBE5-AFBD-401C-90E6-AB422E3B9A18}" destId="{218DE74C-5C0B-4E2A-BFAC-44F64124AF45}" srcOrd="0" destOrd="0" parTransId="{6E56CADA-6BC0-4298-84E3-3DD102A8504A}" sibTransId="{E6A22436-DDC0-448F-933D-0859FE45CF7A}"/>
    <dgm:cxn modelId="{8FA426AA-2716-44EA-A7E6-D83BD9CEF885}" srcId="{02257576-8741-42CC-BE42-04C16A2D5AB8}" destId="{39626106-E307-441B-AE85-CBCD256D31F9}" srcOrd="0" destOrd="0" parTransId="{76E2B070-27AA-4497-8C5C-37B8C21F226B}" sibTransId="{07B420B3-74EE-43B6-BAFF-D1EB50A90223}"/>
    <dgm:cxn modelId="{7A4A34BA-4045-47B7-B68D-751BC4028814}" type="presOf" srcId="{62A3380A-4AE9-4CFF-A012-494D9771ED67}" destId="{5E9F8DFC-F8DC-4DD3-9658-2CB28BE32CAC}" srcOrd="0" destOrd="0" presId="urn:microsoft.com/office/officeart/2005/8/layout/hierarchy3"/>
    <dgm:cxn modelId="{E3C297BB-51B7-4DB1-9876-CE1206B3CF25}" type="presOf" srcId="{76E2B070-27AA-4497-8C5C-37B8C21F226B}" destId="{268DB6D0-F7B6-454E-BF3F-FB2ECCD146E3}" srcOrd="0" destOrd="0" presId="urn:microsoft.com/office/officeart/2005/8/layout/hierarchy3"/>
    <dgm:cxn modelId="{07A709BF-2DE7-4A79-92C3-7133A6E529C9}" type="presOf" srcId="{4E3C2852-569A-429B-873F-A8FC934167E6}" destId="{F43EA24C-E70F-43FC-BA4A-6D82D805502D}" srcOrd="0" destOrd="0" presId="urn:microsoft.com/office/officeart/2005/8/layout/hierarchy3"/>
    <dgm:cxn modelId="{48E134C3-4DDA-4690-99EB-841BD594D94C}" type="presOf" srcId="{6BA42E8F-61E8-4767-A374-2FC233098D6C}" destId="{1DAF0985-AC00-4EDF-8057-ED7ED3028DEA}" srcOrd="0" destOrd="0" presId="urn:microsoft.com/office/officeart/2005/8/layout/hierarchy3"/>
    <dgm:cxn modelId="{988898C3-86A4-4FC0-8147-13118C346FA2}" type="presOf" srcId="{D77E2AC0-7D00-44D0-B08E-5063ECC20F72}" destId="{0ECAF136-98D5-4141-BF1A-F7D593EB6D4A}" srcOrd="0" destOrd="0" presId="urn:microsoft.com/office/officeart/2005/8/layout/hierarchy3"/>
    <dgm:cxn modelId="{F92C48C6-BB9E-410A-9AE5-78C98B2BB8FD}" srcId="{5D9A4C4B-5CDD-4DD2-9D99-20C6E07B0B07}" destId="{2F1E6D02-E427-45CC-82DE-26DAD589307A}" srcOrd="2" destOrd="0" parTransId="{3794F5E1-501A-40BD-83C9-2530D6EB71BB}" sibTransId="{493FE2B3-CFDE-4B8B-BE56-8F84F9440C9C}"/>
    <dgm:cxn modelId="{C856AFCA-5F19-4ADB-B473-BA74D2D753B1}" type="presOf" srcId="{BD5CA61B-F6FA-4B6D-85C3-517CB8B7BB9F}" destId="{5D6E1596-F8EE-4D75-B601-8C6EE3B041DC}" srcOrd="0" destOrd="0" presId="urn:microsoft.com/office/officeart/2005/8/layout/hierarchy3"/>
    <dgm:cxn modelId="{44ED84CE-C21C-4117-82E6-50D8FA3C42DE}" type="presOf" srcId="{218DE74C-5C0B-4E2A-BFAC-44F64124AF45}" destId="{8D7CA46B-FAA7-4198-AAC7-782AF49C3AFC}" srcOrd="0" destOrd="0" presId="urn:microsoft.com/office/officeart/2005/8/layout/hierarchy3"/>
    <dgm:cxn modelId="{E86905D3-C3CC-4753-BA13-3FCE35FEE696}" type="presOf" srcId="{3EEAEBE5-AFBD-401C-90E6-AB422E3B9A18}" destId="{BBA8A409-5C02-4F1E-922C-C353F1E1D2E3}" srcOrd="1" destOrd="0" presId="urn:microsoft.com/office/officeart/2005/8/layout/hierarchy3"/>
    <dgm:cxn modelId="{E57C88DB-5029-47B7-B48A-52A286DBDA30}" srcId="{4553A1D5-D5B1-43B1-820A-93392AA38AFB}" destId="{A6E6B3F2-D944-49A7-B564-E4CD8249E95B}" srcOrd="0" destOrd="0" parTransId="{807AA9AB-B1DB-4EAB-9E69-AB194AB6AA70}" sibTransId="{2D6F6539-5CC4-4CC6-80C2-836049433B28}"/>
    <dgm:cxn modelId="{F3E750E0-CF0B-481A-9537-1BF8B7B41FBD}" srcId="{3EEAEBE5-AFBD-401C-90E6-AB422E3B9A18}" destId="{BD5CA61B-F6FA-4B6D-85C3-517CB8B7BB9F}" srcOrd="2" destOrd="0" parTransId="{2CDE743C-52E0-4A76-9525-F1A5518C1F49}" sibTransId="{468940B1-32E4-4F7C-AC5B-09544AB0EF92}"/>
    <dgm:cxn modelId="{4F0FFDE7-7B8A-4D30-9582-FF0DBA24273A}" type="presOf" srcId="{4553A1D5-D5B1-43B1-820A-93392AA38AFB}" destId="{72B32D24-2FD4-473A-8FA3-38C68A0591EF}" srcOrd="0" destOrd="0" presId="urn:microsoft.com/office/officeart/2005/8/layout/hierarchy3"/>
    <dgm:cxn modelId="{00FCA0EE-D490-492E-9B09-DC4B8014FDAD}" type="presOf" srcId="{6E56CADA-6BC0-4298-84E3-3DD102A8504A}" destId="{3CC07155-F9E0-4FA1-A4AC-E24272D451E4}" srcOrd="0" destOrd="0" presId="urn:microsoft.com/office/officeart/2005/8/layout/hierarchy3"/>
    <dgm:cxn modelId="{10EB46F1-1139-4D1B-ADA4-823F90B7FAC4}" type="presOf" srcId="{FB9880BB-1FEC-4B6D-A38E-FF7169366FCD}" destId="{90C1E29A-6254-4186-86E4-6A69AF054F3E}" srcOrd="0" destOrd="0" presId="urn:microsoft.com/office/officeart/2005/8/layout/hierarchy3"/>
    <dgm:cxn modelId="{353810F9-4E84-45E4-B448-D2D20C777512}" type="presOf" srcId="{23AEDA07-6CC7-4A1C-8F79-292998CE8861}" destId="{20EF0EBF-BD99-4765-A36C-8EDE95AD427F}" srcOrd="0" destOrd="0" presId="urn:microsoft.com/office/officeart/2005/8/layout/hierarchy3"/>
    <dgm:cxn modelId="{42F72BFD-5162-43E5-885B-8AA9D581462E}" type="presOf" srcId="{4E3C2852-569A-429B-873F-A8FC934167E6}" destId="{E6CC7031-86A5-42CF-8868-62B98509F44C}" srcOrd="1" destOrd="0" presId="urn:microsoft.com/office/officeart/2005/8/layout/hierarchy3"/>
    <dgm:cxn modelId="{8FC65E51-BAFC-4DE7-A34C-4DA54E371AC2}" type="presParOf" srcId="{CA71B95F-D5D8-4EA3-8636-673AE9D8CDFD}" destId="{B9D97D6F-9E26-4954-A440-64DA72EBC4F0}" srcOrd="0" destOrd="0" presId="urn:microsoft.com/office/officeart/2005/8/layout/hierarchy3"/>
    <dgm:cxn modelId="{3275C4E8-1142-4DA9-A7FD-89177266284E}" type="presParOf" srcId="{B9D97D6F-9E26-4954-A440-64DA72EBC4F0}" destId="{FB76AD9C-6B19-4B4A-B0DA-219A2E2204FA}" srcOrd="0" destOrd="0" presId="urn:microsoft.com/office/officeart/2005/8/layout/hierarchy3"/>
    <dgm:cxn modelId="{C7E758CB-6421-49C3-A45D-66D9790E0CAA}" type="presParOf" srcId="{FB76AD9C-6B19-4B4A-B0DA-219A2E2204FA}" destId="{960D00DF-D3A8-4DDB-8490-8B78CD5D9262}" srcOrd="0" destOrd="0" presId="urn:microsoft.com/office/officeart/2005/8/layout/hierarchy3"/>
    <dgm:cxn modelId="{67152BF3-E63E-48CE-B4A1-1662F2557A34}" type="presParOf" srcId="{FB76AD9C-6B19-4B4A-B0DA-219A2E2204FA}" destId="{BBA8A409-5C02-4F1E-922C-C353F1E1D2E3}" srcOrd="1" destOrd="0" presId="urn:microsoft.com/office/officeart/2005/8/layout/hierarchy3"/>
    <dgm:cxn modelId="{E4C41963-5FB8-4028-8103-69CFC0634379}" type="presParOf" srcId="{B9D97D6F-9E26-4954-A440-64DA72EBC4F0}" destId="{73F748C7-3734-40EC-ABCE-D5185CB6CEAA}" srcOrd="1" destOrd="0" presId="urn:microsoft.com/office/officeart/2005/8/layout/hierarchy3"/>
    <dgm:cxn modelId="{ED949C07-4B92-4B10-90DA-4CD35C1EF1E1}" type="presParOf" srcId="{73F748C7-3734-40EC-ABCE-D5185CB6CEAA}" destId="{3CC07155-F9E0-4FA1-A4AC-E24272D451E4}" srcOrd="0" destOrd="0" presId="urn:microsoft.com/office/officeart/2005/8/layout/hierarchy3"/>
    <dgm:cxn modelId="{8707A786-CDA0-4998-9698-055ABDF00098}" type="presParOf" srcId="{73F748C7-3734-40EC-ABCE-D5185CB6CEAA}" destId="{8D7CA46B-FAA7-4198-AAC7-782AF49C3AFC}" srcOrd="1" destOrd="0" presId="urn:microsoft.com/office/officeart/2005/8/layout/hierarchy3"/>
    <dgm:cxn modelId="{5BDBCA6D-1C05-43E1-B8B5-D3968A75B64F}" type="presParOf" srcId="{73F748C7-3734-40EC-ABCE-D5185CB6CEAA}" destId="{E81A6B80-4250-406B-B253-F69DA7DA5C90}" srcOrd="2" destOrd="0" presId="urn:microsoft.com/office/officeart/2005/8/layout/hierarchy3"/>
    <dgm:cxn modelId="{DA3E564A-0609-494A-850C-57F2527C49A6}" type="presParOf" srcId="{73F748C7-3734-40EC-ABCE-D5185CB6CEAA}" destId="{22887D52-D276-4AF9-958B-32B0F5C48AAE}" srcOrd="3" destOrd="0" presId="urn:microsoft.com/office/officeart/2005/8/layout/hierarchy3"/>
    <dgm:cxn modelId="{22F8B663-B5AD-43B7-AAAF-2D7A2FB9E594}" type="presParOf" srcId="{73F748C7-3734-40EC-ABCE-D5185CB6CEAA}" destId="{3F0EE3FF-1F00-422B-BE8C-721431F7FF4A}" srcOrd="4" destOrd="0" presId="urn:microsoft.com/office/officeart/2005/8/layout/hierarchy3"/>
    <dgm:cxn modelId="{9E6EF26A-5ACF-42DE-9A96-0642897AE4D0}" type="presParOf" srcId="{73F748C7-3734-40EC-ABCE-D5185CB6CEAA}" destId="{5D6E1596-F8EE-4D75-B601-8C6EE3B041DC}" srcOrd="5" destOrd="0" presId="urn:microsoft.com/office/officeart/2005/8/layout/hierarchy3"/>
    <dgm:cxn modelId="{20879346-5450-44C6-8AF9-A7D1709C1297}" type="presParOf" srcId="{CA71B95F-D5D8-4EA3-8636-673AE9D8CDFD}" destId="{6C82CB95-C2F1-4EC0-BA52-00FB6DE6417E}" srcOrd="1" destOrd="0" presId="urn:microsoft.com/office/officeart/2005/8/layout/hierarchy3"/>
    <dgm:cxn modelId="{EFFFFFB1-2281-493B-ABC3-C47FAB53942A}" type="presParOf" srcId="{6C82CB95-C2F1-4EC0-BA52-00FB6DE6417E}" destId="{F039ADBE-DB0C-49EE-8C47-92B2BBA6DF79}" srcOrd="0" destOrd="0" presId="urn:microsoft.com/office/officeart/2005/8/layout/hierarchy3"/>
    <dgm:cxn modelId="{B797C9CF-CBCB-43BC-83F0-A2A36A95ACF5}" type="presParOf" srcId="{F039ADBE-DB0C-49EE-8C47-92B2BBA6DF79}" destId="{2582B969-5DDB-4DC2-96BB-2EE277E50927}" srcOrd="0" destOrd="0" presId="urn:microsoft.com/office/officeart/2005/8/layout/hierarchy3"/>
    <dgm:cxn modelId="{4D062F91-261B-42B7-B0F3-65C9DDF1FADB}" type="presParOf" srcId="{F039ADBE-DB0C-49EE-8C47-92B2BBA6DF79}" destId="{BAA9BECD-9E23-49E0-B6EB-FF038E3BE154}" srcOrd="1" destOrd="0" presId="urn:microsoft.com/office/officeart/2005/8/layout/hierarchy3"/>
    <dgm:cxn modelId="{08952C66-00B7-4968-B703-5C265865E615}" type="presParOf" srcId="{6C82CB95-C2F1-4EC0-BA52-00FB6DE6417E}" destId="{8CAA3131-AB3A-4CB9-9512-397E9784EBDC}" srcOrd="1" destOrd="0" presId="urn:microsoft.com/office/officeart/2005/8/layout/hierarchy3"/>
    <dgm:cxn modelId="{C65C4757-3E47-4C01-B7BB-FE51AEAF3C02}" type="presParOf" srcId="{8CAA3131-AB3A-4CB9-9512-397E9784EBDC}" destId="{5E9F8DFC-F8DC-4DD3-9658-2CB28BE32CAC}" srcOrd="0" destOrd="0" presId="urn:microsoft.com/office/officeart/2005/8/layout/hierarchy3"/>
    <dgm:cxn modelId="{363CAD41-6D4B-4452-A275-E415487DE089}" type="presParOf" srcId="{8CAA3131-AB3A-4CB9-9512-397E9784EBDC}" destId="{91857621-2B00-4BAD-93D6-B2783CAA5D90}" srcOrd="1" destOrd="0" presId="urn:microsoft.com/office/officeart/2005/8/layout/hierarchy3"/>
    <dgm:cxn modelId="{B5AE2303-84FF-4C12-BBD4-1DCAB96F830B}" type="presParOf" srcId="{8CAA3131-AB3A-4CB9-9512-397E9784EBDC}" destId="{1DAF0985-AC00-4EDF-8057-ED7ED3028DEA}" srcOrd="2" destOrd="0" presId="urn:microsoft.com/office/officeart/2005/8/layout/hierarchy3"/>
    <dgm:cxn modelId="{0BD3FD2E-EBF2-40F5-A9EC-1191E9929D7E}" type="presParOf" srcId="{8CAA3131-AB3A-4CB9-9512-397E9784EBDC}" destId="{43AEAE39-0DCD-4439-95C3-F6B4619DD8F4}" srcOrd="3" destOrd="0" presId="urn:microsoft.com/office/officeart/2005/8/layout/hierarchy3"/>
    <dgm:cxn modelId="{B5F3CD6A-8B57-45E7-AD8C-3F27829F960F}" type="presParOf" srcId="{8CAA3131-AB3A-4CB9-9512-397E9784EBDC}" destId="{C63267E4-5435-4D12-A072-27B6EB6DE775}" srcOrd="4" destOrd="0" presId="urn:microsoft.com/office/officeart/2005/8/layout/hierarchy3"/>
    <dgm:cxn modelId="{A0F87385-F3C0-4F6A-B6FF-88B82CF3A609}" type="presParOf" srcId="{8CAA3131-AB3A-4CB9-9512-397E9784EBDC}" destId="{DDC83BC9-B1DB-4C77-8E1F-3939DE90BCB1}" srcOrd="5" destOrd="0" presId="urn:microsoft.com/office/officeart/2005/8/layout/hierarchy3"/>
    <dgm:cxn modelId="{23DBA580-5630-4F36-B282-EE3B798487A9}" type="presParOf" srcId="{CA71B95F-D5D8-4EA3-8636-673AE9D8CDFD}" destId="{2D5E01C3-43CE-44CE-888B-CD1DA2906DF6}" srcOrd="2" destOrd="0" presId="urn:microsoft.com/office/officeart/2005/8/layout/hierarchy3"/>
    <dgm:cxn modelId="{FA959715-7AA8-4316-8D32-9F3F316AA91D}" type="presParOf" srcId="{2D5E01C3-43CE-44CE-888B-CD1DA2906DF6}" destId="{AA1713BE-1509-466E-B33A-FD414758848A}" srcOrd="0" destOrd="0" presId="urn:microsoft.com/office/officeart/2005/8/layout/hierarchy3"/>
    <dgm:cxn modelId="{F765662A-3BC9-4EE4-9391-A112216DCDCE}" type="presParOf" srcId="{AA1713BE-1509-466E-B33A-FD414758848A}" destId="{11D47DA9-E63B-4985-8FDF-9339F20A2D9B}" srcOrd="0" destOrd="0" presId="urn:microsoft.com/office/officeart/2005/8/layout/hierarchy3"/>
    <dgm:cxn modelId="{FAF10F65-1D16-4C46-B14F-545AF177C0F7}" type="presParOf" srcId="{AA1713BE-1509-466E-B33A-FD414758848A}" destId="{5E5789A7-9A13-4F1A-8A0E-0D36F12CC1DB}" srcOrd="1" destOrd="0" presId="urn:microsoft.com/office/officeart/2005/8/layout/hierarchy3"/>
    <dgm:cxn modelId="{1D19FA4D-D0BE-4EF7-988A-2BE96A558FEE}" type="presParOf" srcId="{2D5E01C3-43CE-44CE-888B-CD1DA2906DF6}" destId="{8C728A7D-CAF7-414A-85B2-5DFBEA495F24}" srcOrd="1" destOrd="0" presId="urn:microsoft.com/office/officeart/2005/8/layout/hierarchy3"/>
    <dgm:cxn modelId="{718910B7-2961-4F57-9CCD-DD6597953CDB}" type="presParOf" srcId="{8C728A7D-CAF7-414A-85B2-5DFBEA495F24}" destId="{268DB6D0-F7B6-454E-BF3F-FB2ECCD146E3}" srcOrd="0" destOrd="0" presId="urn:microsoft.com/office/officeart/2005/8/layout/hierarchy3"/>
    <dgm:cxn modelId="{C3320E54-C7FD-4DF0-9E96-893C91CE49E2}" type="presParOf" srcId="{8C728A7D-CAF7-414A-85B2-5DFBEA495F24}" destId="{D2D6B324-52B0-492D-BC85-9FC42EFD6F7A}" srcOrd="1" destOrd="0" presId="urn:microsoft.com/office/officeart/2005/8/layout/hierarchy3"/>
    <dgm:cxn modelId="{707DA9F3-E2E8-4531-8664-E1E9D5FFCF37}" type="presParOf" srcId="{8C728A7D-CAF7-414A-85B2-5DFBEA495F24}" destId="{1BC70A07-AD4E-4B56-9D76-89D556741E60}" srcOrd="2" destOrd="0" presId="urn:microsoft.com/office/officeart/2005/8/layout/hierarchy3"/>
    <dgm:cxn modelId="{AA522F8A-0B28-4C1E-8ACB-D6092A16C4DB}" type="presParOf" srcId="{8C728A7D-CAF7-414A-85B2-5DFBEA495F24}" destId="{EACA718E-1313-48CB-B6B6-2B01047F7EEA}" srcOrd="3" destOrd="0" presId="urn:microsoft.com/office/officeart/2005/8/layout/hierarchy3"/>
    <dgm:cxn modelId="{2BE789F5-3AF9-4BAB-9A33-961FE22CB3BA}" type="presParOf" srcId="{8C728A7D-CAF7-414A-85B2-5DFBEA495F24}" destId="{DEFA5C34-2655-4EFA-9F9C-312ED339512A}" srcOrd="4" destOrd="0" presId="urn:microsoft.com/office/officeart/2005/8/layout/hierarchy3"/>
    <dgm:cxn modelId="{9DDBD418-9AD6-4282-A785-6F47987F7D4B}" type="presParOf" srcId="{8C728A7D-CAF7-414A-85B2-5DFBEA495F24}" destId="{4F7267D6-1328-4A4D-83D2-E61321278630}" srcOrd="5" destOrd="0" presId="urn:microsoft.com/office/officeart/2005/8/layout/hierarchy3"/>
    <dgm:cxn modelId="{1DF648C3-1D00-4E2F-A02B-9B271DDA47B5}" type="presParOf" srcId="{CA71B95F-D5D8-4EA3-8636-673AE9D8CDFD}" destId="{19C20381-72F9-4824-B6D0-8653E7D7F535}" srcOrd="3" destOrd="0" presId="urn:microsoft.com/office/officeart/2005/8/layout/hierarchy3"/>
    <dgm:cxn modelId="{D3CDBE10-D242-4E28-87E0-FB903C4547E0}" type="presParOf" srcId="{19C20381-72F9-4824-B6D0-8653E7D7F535}" destId="{CF6C0F70-572E-4E6C-8E8A-691B09BD4C7F}" srcOrd="0" destOrd="0" presId="urn:microsoft.com/office/officeart/2005/8/layout/hierarchy3"/>
    <dgm:cxn modelId="{76D67EBA-3308-44AF-8ED4-13883E27A799}" type="presParOf" srcId="{CF6C0F70-572E-4E6C-8E8A-691B09BD4C7F}" destId="{F43EA24C-E70F-43FC-BA4A-6D82D805502D}" srcOrd="0" destOrd="0" presId="urn:microsoft.com/office/officeart/2005/8/layout/hierarchy3"/>
    <dgm:cxn modelId="{6676DF4F-C93F-4777-91E9-3D61293F73D9}" type="presParOf" srcId="{CF6C0F70-572E-4E6C-8E8A-691B09BD4C7F}" destId="{E6CC7031-86A5-42CF-8868-62B98509F44C}" srcOrd="1" destOrd="0" presId="urn:microsoft.com/office/officeart/2005/8/layout/hierarchy3"/>
    <dgm:cxn modelId="{655E7605-C3A6-4A2E-B188-373EACF977ED}" type="presParOf" srcId="{19C20381-72F9-4824-B6D0-8653E7D7F535}" destId="{5738F01D-CF9A-48D2-9C04-5D95D726612B}" srcOrd="1" destOrd="0" presId="urn:microsoft.com/office/officeart/2005/8/layout/hierarchy3"/>
    <dgm:cxn modelId="{AC2044A6-B901-4D55-A7E6-AC02D61B0195}" type="presParOf" srcId="{5738F01D-CF9A-48D2-9C04-5D95D726612B}" destId="{015877F4-B1A6-4CC9-A4A6-C317A0DFA16D}" srcOrd="0" destOrd="0" presId="urn:microsoft.com/office/officeart/2005/8/layout/hierarchy3"/>
    <dgm:cxn modelId="{1A4FA760-2762-4519-BA41-4C19DE226423}" type="presParOf" srcId="{5738F01D-CF9A-48D2-9C04-5D95D726612B}" destId="{0ECAF136-98D5-4141-BF1A-F7D593EB6D4A}" srcOrd="1" destOrd="0" presId="urn:microsoft.com/office/officeart/2005/8/layout/hierarchy3"/>
    <dgm:cxn modelId="{F65AA10F-3E97-4347-B57D-B25AF7835082}" type="presParOf" srcId="{5738F01D-CF9A-48D2-9C04-5D95D726612B}" destId="{20EF0EBF-BD99-4765-A36C-8EDE95AD427F}" srcOrd="2" destOrd="0" presId="urn:microsoft.com/office/officeart/2005/8/layout/hierarchy3"/>
    <dgm:cxn modelId="{071FE8BD-9843-45AA-BFC6-9296BA1668B9}" type="presParOf" srcId="{5738F01D-CF9A-48D2-9C04-5D95D726612B}" destId="{CA65A0C6-29D1-4607-ABE1-4B3840D73190}" srcOrd="3" destOrd="0" presId="urn:microsoft.com/office/officeart/2005/8/layout/hierarchy3"/>
    <dgm:cxn modelId="{FC83B37F-7A2B-4385-AC0F-D9838434C5C2}" type="presParOf" srcId="{CA71B95F-D5D8-4EA3-8636-673AE9D8CDFD}" destId="{014F32FB-43F5-4390-AC2E-AFBBED65D9A1}" srcOrd="4" destOrd="0" presId="urn:microsoft.com/office/officeart/2005/8/layout/hierarchy3"/>
    <dgm:cxn modelId="{1C299F39-EECB-4812-8E52-DFE945E585FC}" type="presParOf" srcId="{014F32FB-43F5-4390-AC2E-AFBBED65D9A1}" destId="{B2845ABF-C29E-47EE-932B-3018DF3078EA}" srcOrd="0" destOrd="0" presId="urn:microsoft.com/office/officeart/2005/8/layout/hierarchy3"/>
    <dgm:cxn modelId="{985E57D0-7EFB-4254-AF56-9695587F1DE4}" type="presParOf" srcId="{B2845ABF-C29E-47EE-932B-3018DF3078EA}" destId="{72B32D24-2FD4-473A-8FA3-38C68A0591EF}" srcOrd="0" destOrd="0" presId="urn:microsoft.com/office/officeart/2005/8/layout/hierarchy3"/>
    <dgm:cxn modelId="{7FE7281C-B52D-401D-BBC5-8F6AE1E6114A}" type="presParOf" srcId="{B2845ABF-C29E-47EE-932B-3018DF3078EA}" destId="{B3F2822E-D825-44E5-9ABF-4F35F6152946}" srcOrd="1" destOrd="0" presId="urn:microsoft.com/office/officeart/2005/8/layout/hierarchy3"/>
    <dgm:cxn modelId="{5BA720A8-1AE4-4A8F-881D-DBC4865FE7C6}" type="presParOf" srcId="{014F32FB-43F5-4390-AC2E-AFBBED65D9A1}" destId="{2C16E973-457D-43F9-89D0-06D1168DF14C}" srcOrd="1" destOrd="0" presId="urn:microsoft.com/office/officeart/2005/8/layout/hierarchy3"/>
    <dgm:cxn modelId="{FA36BD7B-5AEB-4E92-96E6-EA86D8F89102}" type="presParOf" srcId="{2C16E973-457D-43F9-89D0-06D1168DF14C}" destId="{7360DCD4-C7B3-4216-AD14-35347D328F2A}" srcOrd="0" destOrd="0" presId="urn:microsoft.com/office/officeart/2005/8/layout/hierarchy3"/>
    <dgm:cxn modelId="{A9DA9445-76C3-43F9-BBA0-25567A52FD33}" type="presParOf" srcId="{2C16E973-457D-43F9-89D0-06D1168DF14C}" destId="{27C5567C-0565-4E57-9055-5080E2F4D11C}" srcOrd="1" destOrd="0" presId="urn:microsoft.com/office/officeart/2005/8/layout/hierarchy3"/>
    <dgm:cxn modelId="{7131BA23-77BB-4908-A0EB-713E1BFC3EE0}" type="presParOf" srcId="{2C16E973-457D-43F9-89D0-06D1168DF14C}" destId="{A59EC4A4-8C7A-43A6-A61A-50ADD884C647}" srcOrd="2" destOrd="0" presId="urn:microsoft.com/office/officeart/2005/8/layout/hierarchy3"/>
    <dgm:cxn modelId="{A97D31DF-CBEA-4A52-AD14-BFBEFC3CB27F}" type="presParOf" srcId="{2C16E973-457D-43F9-89D0-06D1168DF14C}" destId="{151ED3FF-E80D-4E77-88B7-3611F09293FA}" srcOrd="3" destOrd="0" presId="urn:microsoft.com/office/officeart/2005/8/layout/hierarchy3"/>
    <dgm:cxn modelId="{770D13BD-702C-45EA-A53A-D198A06E0C54}" type="presParOf" srcId="{2C16E973-457D-43F9-89D0-06D1168DF14C}" destId="{90C1E29A-6254-4186-86E4-6A69AF054F3E}" srcOrd="4" destOrd="0" presId="urn:microsoft.com/office/officeart/2005/8/layout/hierarchy3"/>
    <dgm:cxn modelId="{4E1AE27A-9730-4EB3-9049-704AA2B709E9}" type="presParOf" srcId="{2C16E973-457D-43F9-89D0-06D1168DF14C}" destId="{69D036AC-3B91-4F9E-A1EE-AAC2BEB61F77}"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FA6877E-3ADD-40BB-A1B5-64CDCF9CE921}" type="doc">
      <dgm:prSet loTypeId="urn:microsoft.com/office/officeart/2005/8/layout/chevron2" loCatId="list" qsTypeId="urn:microsoft.com/office/officeart/2005/8/quickstyle/simple4" qsCatId="simple" csTypeId="urn:microsoft.com/office/officeart/2005/8/colors/accent0_3" csCatId="mainScheme" phldr="1"/>
      <dgm:spPr/>
      <dgm:t>
        <a:bodyPr/>
        <a:lstStyle/>
        <a:p>
          <a:endParaRPr lang="fr-FR"/>
        </a:p>
      </dgm:t>
    </dgm:pt>
    <dgm:pt modelId="{C31F8E91-88AD-4CEB-8CFA-899786E2FCD8}">
      <dgm:prSet phldrT="[Texte]"/>
      <dgm:spPr/>
      <dgm:t>
        <a:bodyPr/>
        <a:lstStyle/>
        <a:p>
          <a:r>
            <a:rPr lang="fr-FR" dirty="0"/>
            <a:t>★</a:t>
          </a:r>
        </a:p>
      </dgm:t>
    </dgm:pt>
    <dgm:pt modelId="{F8581CE3-55C4-4CB1-A89C-47F4B1EB9D91}" type="parTrans" cxnId="{7B779A60-7565-48D5-A53C-060E0DA235A3}">
      <dgm:prSet/>
      <dgm:spPr/>
      <dgm:t>
        <a:bodyPr/>
        <a:lstStyle/>
        <a:p>
          <a:endParaRPr lang="fr-FR"/>
        </a:p>
      </dgm:t>
    </dgm:pt>
    <dgm:pt modelId="{3D2B151A-D30E-4DBC-ACA8-3CFC300F0A43}" type="sibTrans" cxnId="{7B779A60-7565-48D5-A53C-060E0DA235A3}">
      <dgm:prSet/>
      <dgm:spPr/>
      <dgm:t>
        <a:bodyPr/>
        <a:lstStyle/>
        <a:p>
          <a:endParaRPr lang="fr-FR"/>
        </a:p>
      </dgm:t>
    </dgm:pt>
    <dgm:pt modelId="{3C845258-A66D-4F07-B1EE-CF12D0558704}">
      <dgm:prSet phldrT="[Texte]"/>
      <dgm:spPr/>
      <dgm:t>
        <a:bodyPr/>
        <a:lstStyle/>
        <a:p>
          <a:pPr marL="0">
            <a:buNone/>
          </a:pPr>
          <a:r>
            <a:rPr lang="fr-FR" dirty="0"/>
            <a:t>Publiez vos données sur le Web avec une licence ouverte</a:t>
          </a:r>
          <a:br>
            <a:rPr lang="fr-FR" dirty="0"/>
          </a:br>
          <a:r>
            <a:rPr lang="fr-FR" dirty="0"/>
            <a:t>(peu importe le format)</a:t>
          </a:r>
        </a:p>
      </dgm:t>
    </dgm:pt>
    <dgm:pt modelId="{D14EB3E8-E69F-4A06-B48F-23B312FB1C4F}" type="parTrans" cxnId="{EDF52581-6947-4948-9101-D700568B750D}">
      <dgm:prSet/>
      <dgm:spPr/>
      <dgm:t>
        <a:bodyPr/>
        <a:lstStyle/>
        <a:p>
          <a:endParaRPr lang="fr-FR"/>
        </a:p>
      </dgm:t>
    </dgm:pt>
    <dgm:pt modelId="{AEDF8CFD-BFCE-471C-B6F0-22F5F0730A88}" type="sibTrans" cxnId="{EDF52581-6947-4948-9101-D700568B750D}">
      <dgm:prSet/>
      <dgm:spPr/>
      <dgm:t>
        <a:bodyPr/>
        <a:lstStyle/>
        <a:p>
          <a:endParaRPr lang="fr-FR"/>
        </a:p>
      </dgm:t>
    </dgm:pt>
    <dgm:pt modelId="{8C9F2B0A-3B24-4588-9646-1B6E1F4DC0D0}">
      <dgm:prSet phldrT="[Texte]"/>
      <dgm:spPr/>
      <dgm:t>
        <a:bodyPr/>
        <a:lstStyle/>
        <a:p>
          <a:r>
            <a:rPr lang="fr-FR" dirty="0"/>
            <a:t>★★</a:t>
          </a:r>
        </a:p>
      </dgm:t>
    </dgm:pt>
    <dgm:pt modelId="{77482A2D-8DC8-464F-AEBC-87493C9C88FA}" type="parTrans" cxnId="{19332136-22F5-4E6A-A78A-E00843577089}">
      <dgm:prSet/>
      <dgm:spPr/>
      <dgm:t>
        <a:bodyPr/>
        <a:lstStyle/>
        <a:p>
          <a:endParaRPr lang="fr-FR"/>
        </a:p>
      </dgm:t>
    </dgm:pt>
    <dgm:pt modelId="{78620C9C-1C3F-41EA-9E43-962D65D5EAAD}" type="sibTrans" cxnId="{19332136-22F5-4E6A-A78A-E00843577089}">
      <dgm:prSet/>
      <dgm:spPr/>
      <dgm:t>
        <a:bodyPr/>
        <a:lstStyle/>
        <a:p>
          <a:endParaRPr lang="fr-FR"/>
        </a:p>
      </dgm:t>
    </dgm:pt>
    <dgm:pt modelId="{0449D188-19DB-4120-AE69-7BE9149A9086}">
      <dgm:prSet phldrT="[Texte]"/>
      <dgm:spPr/>
      <dgm:t>
        <a:bodyPr/>
        <a:lstStyle/>
        <a:p>
          <a:pPr marL="0">
            <a:buNone/>
          </a:pPr>
          <a:r>
            <a:rPr lang="fr-FR" dirty="0"/>
            <a:t>Publiez vos données dans un format structuré</a:t>
          </a:r>
          <a:br>
            <a:rPr lang="fr-FR" dirty="0"/>
          </a:br>
          <a:r>
            <a:rPr lang="fr-FR" dirty="0"/>
            <a:t>(par exemple Excel au lieu d’une image tirée d’un scanner)</a:t>
          </a:r>
        </a:p>
      </dgm:t>
    </dgm:pt>
    <dgm:pt modelId="{ADA6DCDA-7FCE-4FE3-91F1-BDE06ACAB4A2}" type="parTrans" cxnId="{1D77D12A-B7DF-44F5-90B3-414E2EE9D3EC}">
      <dgm:prSet/>
      <dgm:spPr/>
      <dgm:t>
        <a:bodyPr/>
        <a:lstStyle/>
        <a:p>
          <a:endParaRPr lang="fr-FR"/>
        </a:p>
      </dgm:t>
    </dgm:pt>
    <dgm:pt modelId="{5E951958-900C-42E3-9CCB-439DDD0D0076}" type="sibTrans" cxnId="{1D77D12A-B7DF-44F5-90B3-414E2EE9D3EC}">
      <dgm:prSet/>
      <dgm:spPr/>
      <dgm:t>
        <a:bodyPr/>
        <a:lstStyle/>
        <a:p>
          <a:endParaRPr lang="fr-FR"/>
        </a:p>
      </dgm:t>
    </dgm:pt>
    <dgm:pt modelId="{DE2EBBA1-86C8-4AF6-B6A3-0FC6D55670FA}">
      <dgm:prSet phldrT="[Texte]"/>
      <dgm:spPr/>
      <dgm:t>
        <a:bodyPr/>
        <a:lstStyle/>
        <a:p>
          <a:r>
            <a:rPr lang="fr-FR" dirty="0"/>
            <a:t>★★★</a:t>
          </a:r>
        </a:p>
      </dgm:t>
    </dgm:pt>
    <dgm:pt modelId="{A5F49EE3-6C11-4C71-B4BB-31FAAFECB9CB}" type="parTrans" cxnId="{F8C666B0-DB68-40BF-A8BF-198AA313BBB9}">
      <dgm:prSet/>
      <dgm:spPr/>
      <dgm:t>
        <a:bodyPr/>
        <a:lstStyle/>
        <a:p>
          <a:endParaRPr lang="fr-FR"/>
        </a:p>
      </dgm:t>
    </dgm:pt>
    <dgm:pt modelId="{C77DB622-C6AD-448F-A203-A6E256140F1D}" type="sibTrans" cxnId="{F8C666B0-DB68-40BF-A8BF-198AA313BBB9}">
      <dgm:prSet/>
      <dgm:spPr/>
      <dgm:t>
        <a:bodyPr/>
        <a:lstStyle/>
        <a:p>
          <a:endParaRPr lang="fr-FR"/>
        </a:p>
      </dgm:t>
    </dgm:pt>
    <dgm:pt modelId="{489CAA36-36B3-464D-8C24-F3FC4196B7A5}">
      <dgm:prSet phldrT="[Texte]"/>
      <dgm:spPr/>
      <dgm:t>
        <a:bodyPr/>
        <a:lstStyle/>
        <a:p>
          <a:pPr marL="0">
            <a:buNone/>
          </a:pPr>
          <a:r>
            <a:rPr lang="fr-FR" dirty="0"/>
            <a:t>Utilisez un format ouvert</a:t>
          </a:r>
          <a:br>
            <a:rPr lang="fr-FR" dirty="0"/>
          </a:br>
          <a:r>
            <a:rPr lang="fr-FR" dirty="0"/>
            <a:t>(par exemple CSV au lieu d’Excel)</a:t>
          </a:r>
        </a:p>
      </dgm:t>
    </dgm:pt>
    <dgm:pt modelId="{A7EBDC56-B989-47F8-AAE7-C8B3C2E04FD1}" type="parTrans" cxnId="{CE47FA06-9422-4288-9D18-06B5044F79EF}">
      <dgm:prSet/>
      <dgm:spPr/>
      <dgm:t>
        <a:bodyPr/>
        <a:lstStyle/>
        <a:p>
          <a:endParaRPr lang="fr-FR"/>
        </a:p>
      </dgm:t>
    </dgm:pt>
    <dgm:pt modelId="{6BE41A28-6C86-4FD4-83FC-63A96DF64645}" type="sibTrans" cxnId="{CE47FA06-9422-4288-9D18-06B5044F79EF}">
      <dgm:prSet/>
      <dgm:spPr/>
      <dgm:t>
        <a:bodyPr/>
        <a:lstStyle/>
        <a:p>
          <a:endParaRPr lang="fr-FR"/>
        </a:p>
      </dgm:t>
    </dgm:pt>
    <dgm:pt modelId="{F4DFB601-0B65-4194-9EDA-F314F57291AB}">
      <dgm:prSet phldrT="[Texte]"/>
      <dgm:spPr/>
      <dgm:t>
        <a:bodyPr/>
        <a:lstStyle/>
        <a:p>
          <a:r>
            <a:rPr lang="fr-FR" dirty="0"/>
            <a:t>★★★★</a:t>
          </a:r>
        </a:p>
      </dgm:t>
    </dgm:pt>
    <dgm:pt modelId="{500862CB-BEA7-4281-84AE-01536D978619}" type="parTrans" cxnId="{7512C58E-AE4C-44E4-A5E9-3E0B1A9D39C4}">
      <dgm:prSet/>
      <dgm:spPr/>
      <dgm:t>
        <a:bodyPr/>
        <a:lstStyle/>
        <a:p>
          <a:endParaRPr lang="fr-FR"/>
        </a:p>
      </dgm:t>
    </dgm:pt>
    <dgm:pt modelId="{34049E32-2219-4ADA-8F66-2B556E772A1B}" type="sibTrans" cxnId="{7512C58E-AE4C-44E4-A5E9-3E0B1A9D39C4}">
      <dgm:prSet/>
      <dgm:spPr/>
      <dgm:t>
        <a:bodyPr/>
        <a:lstStyle/>
        <a:p>
          <a:endParaRPr lang="fr-FR"/>
        </a:p>
      </dgm:t>
    </dgm:pt>
    <dgm:pt modelId="{77F7596E-7846-49DB-89D6-6534F280CC19}">
      <dgm:prSet phldrT="[Texte]"/>
      <dgm:spPr/>
      <dgm:t>
        <a:bodyPr/>
        <a:lstStyle/>
        <a:p>
          <a:r>
            <a:rPr lang="fr-FR" dirty="0"/>
            <a:t>★★★★★</a:t>
          </a:r>
        </a:p>
      </dgm:t>
    </dgm:pt>
    <dgm:pt modelId="{4C052AA8-F2F8-41CE-A646-7D17A74B4618}" type="parTrans" cxnId="{41FDCBD1-890C-40F8-8C45-77C1D2ABD3CC}">
      <dgm:prSet/>
      <dgm:spPr/>
      <dgm:t>
        <a:bodyPr/>
        <a:lstStyle/>
        <a:p>
          <a:endParaRPr lang="fr-FR"/>
        </a:p>
      </dgm:t>
    </dgm:pt>
    <dgm:pt modelId="{5F5B0B5D-115D-457E-9E27-005AD7D03B8A}" type="sibTrans" cxnId="{41FDCBD1-890C-40F8-8C45-77C1D2ABD3CC}">
      <dgm:prSet/>
      <dgm:spPr/>
      <dgm:t>
        <a:bodyPr/>
        <a:lstStyle/>
        <a:p>
          <a:endParaRPr lang="fr-FR"/>
        </a:p>
      </dgm:t>
    </dgm:pt>
    <dgm:pt modelId="{A0D5A939-64AD-45AF-A2A2-6C4A4FAFBDD6}">
      <dgm:prSet phldrT="[Texte]"/>
      <dgm:spPr/>
      <dgm:t>
        <a:bodyPr/>
        <a:lstStyle/>
        <a:p>
          <a:pPr marL="0">
            <a:buNone/>
          </a:pPr>
          <a:r>
            <a:rPr lang="fr-FR" dirty="0"/>
            <a:t>Utilisez des </a:t>
          </a:r>
          <a:r>
            <a:rPr lang="fr-FR" dirty="0" err="1"/>
            <a:t>URIs</a:t>
          </a:r>
          <a:r>
            <a:rPr lang="fr-FR" dirty="0"/>
            <a:t> pour chaque objet, afin que n’importe qui puisse cibler vos données</a:t>
          </a:r>
        </a:p>
      </dgm:t>
    </dgm:pt>
    <dgm:pt modelId="{C9BC82F4-C7CF-488D-8C76-EB2479024175}" type="parTrans" cxnId="{156B8760-B246-45E6-BB83-F0761F07A03E}">
      <dgm:prSet/>
      <dgm:spPr/>
      <dgm:t>
        <a:bodyPr/>
        <a:lstStyle/>
        <a:p>
          <a:endParaRPr lang="fr-FR"/>
        </a:p>
      </dgm:t>
    </dgm:pt>
    <dgm:pt modelId="{26D053CA-9002-4345-B1EB-0CCD1D192133}" type="sibTrans" cxnId="{156B8760-B246-45E6-BB83-F0761F07A03E}">
      <dgm:prSet/>
      <dgm:spPr/>
      <dgm:t>
        <a:bodyPr/>
        <a:lstStyle/>
        <a:p>
          <a:endParaRPr lang="fr-FR"/>
        </a:p>
      </dgm:t>
    </dgm:pt>
    <dgm:pt modelId="{3B084EA4-E5FA-41A5-A772-C19E52871024}">
      <dgm:prSet phldrT="[Texte]"/>
      <dgm:spPr/>
      <dgm:t>
        <a:bodyPr/>
        <a:lstStyle/>
        <a:p>
          <a:pPr marL="0">
            <a:buNone/>
          </a:pPr>
          <a:r>
            <a:rPr lang="fr-FR" dirty="0"/>
            <a:t>Liez vos données avec d’autres données pour enrichir le contexte</a:t>
          </a:r>
        </a:p>
      </dgm:t>
    </dgm:pt>
    <dgm:pt modelId="{C52A7995-07AB-4A2C-B287-7DA5D288076D}" type="parTrans" cxnId="{B9ABEA9D-EF29-49A3-9439-11838942FA62}">
      <dgm:prSet/>
      <dgm:spPr/>
      <dgm:t>
        <a:bodyPr/>
        <a:lstStyle/>
        <a:p>
          <a:endParaRPr lang="fr-FR"/>
        </a:p>
      </dgm:t>
    </dgm:pt>
    <dgm:pt modelId="{E4E02B58-7F7E-4AD3-8F3A-1B2A842EBC84}" type="sibTrans" cxnId="{B9ABEA9D-EF29-49A3-9439-11838942FA62}">
      <dgm:prSet/>
      <dgm:spPr/>
      <dgm:t>
        <a:bodyPr/>
        <a:lstStyle/>
        <a:p>
          <a:endParaRPr lang="fr-FR"/>
        </a:p>
      </dgm:t>
    </dgm:pt>
    <dgm:pt modelId="{93A7B2F8-2A0C-4C85-B17C-B6ECBE88B10A}" type="pres">
      <dgm:prSet presAssocID="{BFA6877E-3ADD-40BB-A1B5-64CDCF9CE921}" presName="linearFlow" presStyleCnt="0">
        <dgm:presLayoutVars>
          <dgm:dir/>
          <dgm:animLvl val="lvl"/>
          <dgm:resizeHandles val="exact"/>
        </dgm:presLayoutVars>
      </dgm:prSet>
      <dgm:spPr/>
    </dgm:pt>
    <dgm:pt modelId="{82C774D0-769F-4947-9F3B-0AA897111309}" type="pres">
      <dgm:prSet presAssocID="{C31F8E91-88AD-4CEB-8CFA-899786E2FCD8}" presName="composite" presStyleCnt="0"/>
      <dgm:spPr/>
    </dgm:pt>
    <dgm:pt modelId="{ADB327A6-269A-4FB8-B5CF-027306A8FDF6}" type="pres">
      <dgm:prSet presAssocID="{C31F8E91-88AD-4CEB-8CFA-899786E2FCD8}" presName="parentText" presStyleLbl="alignNode1" presStyleIdx="0" presStyleCnt="5">
        <dgm:presLayoutVars>
          <dgm:chMax val="1"/>
          <dgm:bulletEnabled val="1"/>
        </dgm:presLayoutVars>
      </dgm:prSet>
      <dgm:spPr/>
    </dgm:pt>
    <dgm:pt modelId="{37ECC39D-AE8F-41DC-A40E-E5CCEF14B8E3}" type="pres">
      <dgm:prSet presAssocID="{C31F8E91-88AD-4CEB-8CFA-899786E2FCD8}" presName="descendantText" presStyleLbl="alignAcc1" presStyleIdx="0" presStyleCnt="5">
        <dgm:presLayoutVars>
          <dgm:bulletEnabled val="1"/>
        </dgm:presLayoutVars>
      </dgm:prSet>
      <dgm:spPr/>
    </dgm:pt>
    <dgm:pt modelId="{100D0403-AFF9-435B-896F-D4B06F9CC1EF}" type="pres">
      <dgm:prSet presAssocID="{3D2B151A-D30E-4DBC-ACA8-3CFC300F0A43}" presName="sp" presStyleCnt="0"/>
      <dgm:spPr/>
    </dgm:pt>
    <dgm:pt modelId="{E06A2022-C58E-49D7-A7BF-166D0A44ED5D}" type="pres">
      <dgm:prSet presAssocID="{8C9F2B0A-3B24-4588-9646-1B6E1F4DC0D0}" presName="composite" presStyleCnt="0"/>
      <dgm:spPr/>
    </dgm:pt>
    <dgm:pt modelId="{21133234-322F-4F6D-84B5-58D4ACF21C63}" type="pres">
      <dgm:prSet presAssocID="{8C9F2B0A-3B24-4588-9646-1B6E1F4DC0D0}" presName="parentText" presStyleLbl="alignNode1" presStyleIdx="1" presStyleCnt="5">
        <dgm:presLayoutVars>
          <dgm:chMax val="1"/>
          <dgm:bulletEnabled val="1"/>
        </dgm:presLayoutVars>
      </dgm:prSet>
      <dgm:spPr/>
    </dgm:pt>
    <dgm:pt modelId="{8DB5D693-98B1-4780-8D7C-ACCF513ADFD3}" type="pres">
      <dgm:prSet presAssocID="{8C9F2B0A-3B24-4588-9646-1B6E1F4DC0D0}" presName="descendantText" presStyleLbl="alignAcc1" presStyleIdx="1" presStyleCnt="5">
        <dgm:presLayoutVars>
          <dgm:bulletEnabled val="1"/>
        </dgm:presLayoutVars>
      </dgm:prSet>
      <dgm:spPr/>
    </dgm:pt>
    <dgm:pt modelId="{BEA48100-1D9E-45A8-83C9-EF00AB0CBB07}" type="pres">
      <dgm:prSet presAssocID="{78620C9C-1C3F-41EA-9E43-962D65D5EAAD}" presName="sp" presStyleCnt="0"/>
      <dgm:spPr/>
    </dgm:pt>
    <dgm:pt modelId="{3AC6763E-CD2C-4C51-8576-B8DA6DB6A009}" type="pres">
      <dgm:prSet presAssocID="{DE2EBBA1-86C8-4AF6-B6A3-0FC6D55670FA}" presName="composite" presStyleCnt="0"/>
      <dgm:spPr/>
    </dgm:pt>
    <dgm:pt modelId="{0FE78B6C-96EA-4261-B8E7-080D6D258007}" type="pres">
      <dgm:prSet presAssocID="{DE2EBBA1-86C8-4AF6-B6A3-0FC6D55670FA}" presName="parentText" presStyleLbl="alignNode1" presStyleIdx="2" presStyleCnt="5">
        <dgm:presLayoutVars>
          <dgm:chMax val="1"/>
          <dgm:bulletEnabled val="1"/>
        </dgm:presLayoutVars>
      </dgm:prSet>
      <dgm:spPr/>
    </dgm:pt>
    <dgm:pt modelId="{BA9EE693-AD40-46DC-BEA0-C35A0EA2EBFE}" type="pres">
      <dgm:prSet presAssocID="{DE2EBBA1-86C8-4AF6-B6A3-0FC6D55670FA}" presName="descendantText" presStyleLbl="alignAcc1" presStyleIdx="2" presStyleCnt="5">
        <dgm:presLayoutVars>
          <dgm:bulletEnabled val="1"/>
        </dgm:presLayoutVars>
      </dgm:prSet>
      <dgm:spPr/>
    </dgm:pt>
    <dgm:pt modelId="{128188DE-63F2-493F-BED7-34361ADF2EF5}" type="pres">
      <dgm:prSet presAssocID="{C77DB622-C6AD-448F-A203-A6E256140F1D}" presName="sp" presStyleCnt="0"/>
      <dgm:spPr/>
    </dgm:pt>
    <dgm:pt modelId="{3382A95E-A939-4DFA-BEB0-A2C6AF463328}" type="pres">
      <dgm:prSet presAssocID="{F4DFB601-0B65-4194-9EDA-F314F57291AB}" presName="composite" presStyleCnt="0"/>
      <dgm:spPr/>
    </dgm:pt>
    <dgm:pt modelId="{2389346C-102F-402F-BC9B-FF669771C64C}" type="pres">
      <dgm:prSet presAssocID="{F4DFB601-0B65-4194-9EDA-F314F57291AB}" presName="parentText" presStyleLbl="alignNode1" presStyleIdx="3" presStyleCnt="5">
        <dgm:presLayoutVars>
          <dgm:chMax val="1"/>
          <dgm:bulletEnabled val="1"/>
        </dgm:presLayoutVars>
      </dgm:prSet>
      <dgm:spPr/>
    </dgm:pt>
    <dgm:pt modelId="{242E49D5-3AA3-44ED-A5AD-F392D71F2BCE}" type="pres">
      <dgm:prSet presAssocID="{F4DFB601-0B65-4194-9EDA-F314F57291AB}" presName="descendantText" presStyleLbl="alignAcc1" presStyleIdx="3" presStyleCnt="5">
        <dgm:presLayoutVars>
          <dgm:bulletEnabled val="1"/>
        </dgm:presLayoutVars>
      </dgm:prSet>
      <dgm:spPr/>
    </dgm:pt>
    <dgm:pt modelId="{E4EF94E8-D7A5-40D5-BCCE-47B7B74EBC62}" type="pres">
      <dgm:prSet presAssocID="{34049E32-2219-4ADA-8F66-2B556E772A1B}" presName="sp" presStyleCnt="0"/>
      <dgm:spPr/>
    </dgm:pt>
    <dgm:pt modelId="{94AFA077-569E-47CA-919D-6338A0D4C84F}" type="pres">
      <dgm:prSet presAssocID="{77F7596E-7846-49DB-89D6-6534F280CC19}" presName="composite" presStyleCnt="0"/>
      <dgm:spPr/>
    </dgm:pt>
    <dgm:pt modelId="{D280776C-F8B7-4676-9A96-1B1FEB3BF420}" type="pres">
      <dgm:prSet presAssocID="{77F7596E-7846-49DB-89D6-6534F280CC19}" presName="parentText" presStyleLbl="alignNode1" presStyleIdx="4" presStyleCnt="5">
        <dgm:presLayoutVars>
          <dgm:chMax val="1"/>
          <dgm:bulletEnabled val="1"/>
        </dgm:presLayoutVars>
      </dgm:prSet>
      <dgm:spPr/>
    </dgm:pt>
    <dgm:pt modelId="{4D25E5E8-05AB-4CA1-ABA6-B73EDA64F27C}" type="pres">
      <dgm:prSet presAssocID="{77F7596E-7846-49DB-89D6-6534F280CC19}" presName="descendantText" presStyleLbl="alignAcc1" presStyleIdx="4" presStyleCnt="5">
        <dgm:presLayoutVars>
          <dgm:bulletEnabled val="1"/>
        </dgm:presLayoutVars>
      </dgm:prSet>
      <dgm:spPr/>
    </dgm:pt>
  </dgm:ptLst>
  <dgm:cxnLst>
    <dgm:cxn modelId="{CE47FA06-9422-4288-9D18-06B5044F79EF}" srcId="{DE2EBBA1-86C8-4AF6-B6A3-0FC6D55670FA}" destId="{489CAA36-36B3-464D-8C24-F3FC4196B7A5}" srcOrd="0" destOrd="0" parTransId="{A7EBDC56-B989-47F8-AAE7-C8B3C2E04FD1}" sibTransId="{6BE41A28-6C86-4FD4-83FC-63A96DF64645}"/>
    <dgm:cxn modelId="{41D2F429-A97C-4EC4-9E1B-D1A318B0CDC4}" type="presOf" srcId="{A0D5A939-64AD-45AF-A2A2-6C4A4FAFBDD6}" destId="{242E49D5-3AA3-44ED-A5AD-F392D71F2BCE}" srcOrd="0" destOrd="0" presId="urn:microsoft.com/office/officeart/2005/8/layout/chevron2"/>
    <dgm:cxn modelId="{1D77D12A-B7DF-44F5-90B3-414E2EE9D3EC}" srcId="{8C9F2B0A-3B24-4588-9646-1B6E1F4DC0D0}" destId="{0449D188-19DB-4120-AE69-7BE9149A9086}" srcOrd="0" destOrd="0" parTransId="{ADA6DCDA-7FCE-4FE3-91F1-BDE06ACAB4A2}" sibTransId="{5E951958-900C-42E3-9CCB-439DDD0D0076}"/>
    <dgm:cxn modelId="{387B3F2B-B724-448F-B40F-1709FEAE5A79}" type="presOf" srcId="{3B084EA4-E5FA-41A5-A772-C19E52871024}" destId="{4D25E5E8-05AB-4CA1-ABA6-B73EDA64F27C}" srcOrd="0" destOrd="0" presId="urn:microsoft.com/office/officeart/2005/8/layout/chevron2"/>
    <dgm:cxn modelId="{97D1802E-2099-4724-B6BA-CF69697E639E}" type="presOf" srcId="{3C845258-A66D-4F07-B1EE-CF12D0558704}" destId="{37ECC39D-AE8F-41DC-A40E-E5CCEF14B8E3}" srcOrd="0" destOrd="0" presId="urn:microsoft.com/office/officeart/2005/8/layout/chevron2"/>
    <dgm:cxn modelId="{19332136-22F5-4E6A-A78A-E00843577089}" srcId="{BFA6877E-3ADD-40BB-A1B5-64CDCF9CE921}" destId="{8C9F2B0A-3B24-4588-9646-1B6E1F4DC0D0}" srcOrd="1" destOrd="0" parTransId="{77482A2D-8DC8-464F-AEBC-87493C9C88FA}" sibTransId="{78620C9C-1C3F-41EA-9E43-962D65D5EAAD}"/>
    <dgm:cxn modelId="{FFF7285B-4FEE-4366-BEE9-E5B8282B2D7F}" type="presOf" srcId="{489CAA36-36B3-464D-8C24-F3FC4196B7A5}" destId="{BA9EE693-AD40-46DC-BEA0-C35A0EA2EBFE}" srcOrd="0" destOrd="0" presId="urn:microsoft.com/office/officeart/2005/8/layout/chevron2"/>
    <dgm:cxn modelId="{89DB705C-F5F2-47BD-BE80-850D7ABB31DA}" type="presOf" srcId="{C31F8E91-88AD-4CEB-8CFA-899786E2FCD8}" destId="{ADB327A6-269A-4FB8-B5CF-027306A8FDF6}" srcOrd="0" destOrd="0" presId="urn:microsoft.com/office/officeart/2005/8/layout/chevron2"/>
    <dgm:cxn modelId="{156B8760-B246-45E6-BB83-F0761F07A03E}" srcId="{F4DFB601-0B65-4194-9EDA-F314F57291AB}" destId="{A0D5A939-64AD-45AF-A2A2-6C4A4FAFBDD6}" srcOrd="0" destOrd="0" parTransId="{C9BC82F4-C7CF-488D-8C76-EB2479024175}" sibTransId="{26D053CA-9002-4345-B1EB-0CCD1D192133}"/>
    <dgm:cxn modelId="{7B779A60-7565-48D5-A53C-060E0DA235A3}" srcId="{BFA6877E-3ADD-40BB-A1B5-64CDCF9CE921}" destId="{C31F8E91-88AD-4CEB-8CFA-899786E2FCD8}" srcOrd="0" destOrd="0" parTransId="{F8581CE3-55C4-4CB1-A89C-47F4B1EB9D91}" sibTransId="{3D2B151A-D30E-4DBC-ACA8-3CFC300F0A43}"/>
    <dgm:cxn modelId="{99597470-6F51-4FC4-B8A5-5C11FB5066D7}" type="presOf" srcId="{77F7596E-7846-49DB-89D6-6534F280CC19}" destId="{D280776C-F8B7-4676-9A96-1B1FEB3BF420}" srcOrd="0" destOrd="0" presId="urn:microsoft.com/office/officeart/2005/8/layout/chevron2"/>
    <dgm:cxn modelId="{C5ADEF7D-DF3D-49D7-961A-071EB3B2A8DB}" type="presOf" srcId="{0449D188-19DB-4120-AE69-7BE9149A9086}" destId="{8DB5D693-98B1-4780-8D7C-ACCF513ADFD3}" srcOrd="0" destOrd="0" presId="urn:microsoft.com/office/officeart/2005/8/layout/chevron2"/>
    <dgm:cxn modelId="{EDF52581-6947-4948-9101-D700568B750D}" srcId="{C31F8E91-88AD-4CEB-8CFA-899786E2FCD8}" destId="{3C845258-A66D-4F07-B1EE-CF12D0558704}" srcOrd="0" destOrd="0" parTransId="{D14EB3E8-E69F-4A06-B48F-23B312FB1C4F}" sibTransId="{AEDF8CFD-BFCE-471C-B6F0-22F5F0730A88}"/>
    <dgm:cxn modelId="{B47D0589-6035-480A-BCDD-CB0558A04DE9}" type="presOf" srcId="{F4DFB601-0B65-4194-9EDA-F314F57291AB}" destId="{2389346C-102F-402F-BC9B-FF669771C64C}" srcOrd="0" destOrd="0" presId="urn:microsoft.com/office/officeart/2005/8/layout/chevron2"/>
    <dgm:cxn modelId="{7512C58E-AE4C-44E4-A5E9-3E0B1A9D39C4}" srcId="{BFA6877E-3ADD-40BB-A1B5-64CDCF9CE921}" destId="{F4DFB601-0B65-4194-9EDA-F314F57291AB}" srcOrd="3" destOrd="0" parTransId="{500862CB-BEA7-4281-84AE-01536D978619}" sibTransId="{34049E32-2219-4ADA-8F66-2B556E772A1B}"/>
    <dgm:cxn modelId="{B9ABEA9D-EF29-49A3-9439-11838942FA62}" srcId="{77F7596E-7846-49DB-89D6-6534F280CC19}" destId="{3B084EA4-E5FA-41A5-A772-C19E52871024}" srcOrd="0" destOrd="0" parTransId="{C52A7995-07AB-4A2C-B287-7DA5D288076D}" sibTransId="{E4E02B58-7F7E-4AD3-8F3A-1B2A842EBC84}"/>
    <dgm:cxn modelId="{F8C666B0-DB68-40BF-A8BF-198AA313BBB9}" srcId="{BFA6877E-3ADD-40BB-A1B5-64CDCF9CE921}" destId="{DE2EBBA1-86C8-4AF6-B6A3-0FC6D55670FA}" srcOrd="2" destOrd="0" parTransId="{A5F49EE3-6C11-4C71-B4BB-31FAAFECB9CB}" sibTransId="{C77DB622-C6AD-448F-A203-A6E256140F1D}"/>
    <dgm:cxn modelId="{41FDCBD1-890C-40F8-8C45-77C1D2ABD3CC}" srcId="{BFA6877E-3ADD-40BB-A1B5-64CDCF9CE921}" destId="{77F7596E-7846-49DB-89D6-6534F280CC19}" srcOrd="4" destOrd="0" parTransId="{4C052AA8-F2F8-41CE-A646-7D17A74B4618}" sibTransId="{5F5B0B5D-115D-457E-9E27-005AD7D03B8A}"/>
    <dgm:cxn modelId="{626AD4D2-E813-48A9-8256-222FCEB393B7}" type="presOf" srcId="{DE2EBBA1-86C8-4AF6-B6A3-0FC6D55670FA}" destId="{0FE78B6C-96EA-4261-B8E7-080D6D258007}" srcOrd="0" destOrd="0" presId="urn:microsoft.com/office/officeart/2005/8/layout/chevron2"/>
    <dgm:cxn modelId="{ACDD4EE4-85EF-40D5-A9B1-B3AF2917F80C}" type="presOf" srcId="{BFA6877E-3ADD-40BB-A1B5-64CDCF9CE921}" destId="{93A7B2F8-2A0C-4C85-B17C-B6ECBE88B10A}" srcOrd="0" destOrd="0" presId="urn:microsoft.com/office/officeart/2005/8/layout/chevron2"/>
    <dgm:cxn modelId="{530911F9-A852-438C-B8D4-520FE9C64D6E}" type="presOf" srcId="{8C9F2B0A-3B24-4588-9646-1B6E1F4DC0D0}" destId="{21133234-322F-4F6D-84B5-58D4ACF21C63}" srcOrd="0" destOrd="0" presId="urn:microsoft.com/office/officeart/2005/8/layout/chevron2"/>
    <dgm:cxn modelId="{86FEF4A7-3EFB-4BF5-AAED-8623CCEAFE4E}" type="presParOf" srcId="{93A7B2F8-2A0C-4C85-B17C-B6ECBE88B10A}" destId="{82C774D0-769F-4947-9F3B-0AA897111309}" srcOrd="0" destOrd="0" presId="urn:microsoft.com/office/officeart/2005/8/layout/chevron2"/>
    <dgm:cxn modelId="{5C3BEFEF-0DD4-4AB6-9CA4-FBC48A1A3B9D}" type="presParOf" srcId="{82C774D0-769F-4947-9F3B-0AA897111309}" destId="{ADB327A6-269A-4FB8-B5CF-027306A8FDF6}" srcOrd="0" destOrd="0" presId="urn:microsoft.com/office/officeart/2005/8/layout/chevron2"/>
    <dgm:cxn modelId="{30FFD98C-1CAE-4BDC-9390-866CC323C7C3}" type="presParOf" srcId="{82C774D0-769F-4947-9F3B-0AA897111309}" destId="{37ECC39D-AE8F-41DC-A40E-E5CCEF14B8E3}" srcOrd="1" destOrd="0" presId="urn:microsoft.com/office/officeart/2005/8/layout/chevron2"/>
    <dgm:cxn modelId="{DE9C732D-51CC-4141-82A2-70DA6C74E7BA}" type="presParOf" srcId="{93A7B2F8-2A0C-4C85-B17C-B6ECBE88B10A}" destId="{100D0403-AFF9-435B-896F-D4B06F9CC1EF}" srcOrd="1" destOrd="0" presId="urn:microsoft.com/office/officeart/2005/8/layout/chevron2"/>
    <dgm:cxn modelId="{8568DC78-8ABA-4596-AFFE-9D3C0241B5D5}" type="presParOf" srcId="{93A7B2F8-2A0C-4C85-B17C-B6ECBE88B10A}" destId="{E06A2022-C58E-49D7-A7BF-166D0A44ED5D}" srcOrd="2" destOrd="0" presId="urn:microsoft.com/office/officeart/2005/8/layout/chevron2"/>
    <dgm:cxn modelId="{F51B8098-2AAA-42EA-853F-9E19EE5CA084}" type="presParOf" srcId="{E06A2022-C58E-49D7-A7BF-166D0A44ED5D}" destId="{21133234-322F-4F6D-84B5-58D4ACF21C63}" srcOrd="0" destOrd="0" presId="urn:microsoft.com/office/officeart/2005/8/layout/chevron2"/>
    <dgm:cxn modelId="{C322288C-62CC-4A3A-B45C-93ADC53A7365}" type="presParOf" srcId="{E06A2022-C58E-49D7-A7BF-166D0A44ED5D}" destId="{8DB5D693-98B1-4780-8D7C-ACCF513ADFD3}" srcOrd="1" destOrd="0" presId="urn:microsoft.com/office/officeart/2005/8/layout/chevron2"/>
    <dgm:cxn modelId="{CB5A60E0-25CC-4008-9C67-997327303E23}" type="presParOf" srcId="{93A7B2F8-2A0C-4C85-B17C-B6ECBE88B10A}" destId="{BEA48100-1D9E-45A8-83C9-EF00AB0CBB07}" srcOrd="3" destOrd="0" presId="urn:microsoft.com/office/officeart/2005/8/layout/chevron2"/>
    <dgm:cxn modelId="{6C1FDE54-CBF8-4CA8-97B4-D871AF9E6176}" type="presParOf" srcId="{93A7B2F8-2A0C-4C85-B17C-B6ECBE88B10A}" destId="{3AC6763E-CD2C-4C51-8576-B8DA6DB6A009}" srcOrd="4" destOrd="0" presId="urn:microsoft.com/office/officeart/2005/8/layout/chevron2"/>
    <dgm:cxn modelId="{5CCD3C4A-66A7-4F27-857E-74BDEDBE09B2}" type="presParOf" srcId="{3AC6763E-CD2C-4C51-8576-B8DA6DB6A009}" destId="{0FE78B6C-96EA-4261-B8E7-080D6D258007}" srcOrd="0" destOrd="0" presId="urn:microsoft.com/office/officeart/2005/8/layout/chevron2"/>
    <dgm:cxn modelId="{F1DC9DFF-3893-46AE-8011-AFA999ED9995}" type="presParOf" srcId="{3AC6763E-CD2C-4C51-8576-B8DA6DB6A009}" destId="{BA9EE693-AD40-46DC-BEA0-C35A0EA2EBFE}" srcOrd="1" destOrd="0" presId="urn:microsoft.com/office/officeart/2005/8/layout/chevron2"/>
    <dgm:cxn modelId="{0A568AD7-EC11-4C3B-B611-43D19CDDBC80}" type="presParOf" srcId="{93A7B2F8-2A0C-4C85-B17C-B6ECBE88B10A}" destId="{128188DE-63F2-493F-BED7-34361ADF2EF5}" srcOrd="5" destOrd="0" presId="urn:microsoft.com/office/officeart/2005/8/layout/chevron2"/>
    <dgm:cxn modelId="{E57DDDD7-3968-42EE-BDE3-3F6DFBA5482A}" type="presParOf" srcId="{93A7B2F8-2A0C-4C85-B17C-B6ECBE88B10A}" destId="{3382A95E-A939-4DFA-BEB0-A2C6AF463328}" srcOrd="6" destOrd="0" presId="urn:microsoft.com/office/officeart/2005/8/layout/chevron2"/>
    <dgm:cxn modelId="{D0CDDB11-F186-4ED7-A641-ECEBE304882C}" type="presParOf" srcId="{3382A95E-A939-4DFA-BEB0-A2C6AF463328}" destId="{2389346C-102F-402F-BC9B-FF669771C64C}" srcOrd="0" destOrd="0" presId="urn:microsoft.com/office/officeart/2005/8/layout/chevron2"/>
    <dgm:cxn modelId="{21F6FA37-6F3E-450B-BA1C-3D827E0E6884}" type="presParOf" srcId="{3382A95E-A939-4DFA-BEB0-A2C6AF463328}" destId="{242E49D5-3AA3-44ED-A5AD-F392D71F2BCE}" srcOrd="1" destOrd="0" presId="urn:microsoft.com/office/officeart/2005/8/layout/chevron2"/>
    <dgm:cxn modelId="{0E112ECB-ACCD-45FD-9838-62F0262D1311}" type="presParOf" srcId="{93A7B2F8-2A0C-4C85-B17C-B6ECBE88B10A}" destId="{E4EF94E8-D7A5-40D5-BCCE-47B7B74EBC62}" srcOrd="7" destOrd="0" presId="urn:microsoft.com/office/officeart/2005/8/layout/chevron2"/>
    <dgm:cxn modelId="{7C925D32-28AB-4A0B-AF3E-0EE4D1FC2F3B}" type="presParOf" srcId="{93A7B2F8-2A0C-4C85-B17C-B6ECBE88B10A}" destId="{94AFA077-569E-47CA-919D-6338A0D4C84F}" srcOrd="8" destOrd="0" presId="urn:microsoft.com/office/officeart/2005/8/layout/chevron2"/>
    <dgm:cxn modelId="{B68F84FD-EC91-459A-97A9-EC13D2084AA3}" type="presParOf" srcId="{94AFA077-569E-47CA-919D-6338A0D4C84F}" destId="{D280776C-F8B7-4676-9A96-1B1FEB3BF420}" srcOrd="0" destOrd="0" presId="urn:microsoft.com/office/officeart/2005/8/layout/chevron2"/>
    <dgm:cxn modelId="{FC096F11-93E3-4930-B43B-C654D5211817}" type="presParOf" srcId="{94AFA077-569E-47CA-919D-6338A0D4C84F}" destId="{4D25E5E8-05AB-4CA1-ABA6-B73EDA64F27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FA6877E-3ADD-40BB-A1B5-64CDCF9CE921}" type="doc">
      <dgm:prSet loTypeId="urn:microsoft.com/office/officeart/2005/8/layout/chevron2" loCatId="list" qsTypeId="urn:microsoft.com/office/officeart/2005/8/quickstyle/simple4" qsCatId="simple" csTypeId="urn:microsoft.com/office/officeart/2005/8/colors/accent0_3" csCatId="mainScheme" phldr="1"/>
      <dgm:spPr/>
      <dgm:t>
        <a:bodyPr/>
        <a:lstStyle/>
        <a:p>
          <a:endParaRPr lang="fr-FR"/>
        </a:p>
      </dgm:t>
    </dgm:pt>
    <dgm:pt modelId="{C31F8E91-88AD-4CEB-8CFA-899786E2FCD8}">
      <dgm:prSet phldrT="[Texte]" custT="1"/>
      <dgm:spPr/>
      <dgm:t>
        <a:bodyPr/>
        <a:lstStyle/>
        <a:p>
          <a:r>
            <a:rPr lang="fr-FR" sz="1400" dirty="0"/>
            <a:t>★</a:t>
          </a:r>
        </a:p>
      </dgm:t>
    </dgm:pt>
    <dgm:pt modelId="{F8581CE3-55C4-4CB1-A89C-47F4B1EB9D91}" type="parTrans" cxnId="{7B779A60-7565-48D5-A53C-060E0DA235A3}">
      <dgm:prSet/>
      <dgm:spPr/>
      <dgm:t>
        <a:bodyPr/>
        <a:lstStyle/>
        <a:p>
          <a:endParaRPr lang="fr-FR"/>
        </a:p>
      </dgm:t>
    </dgm:pt>
    <dgm:pt modelId="{3D2B151A-D30E-4DBC-ACA8-3CFC300F0A43}" type="sibTrans" cxnId="{7B779A60-7565-48D5-A53C-060E0DA235A3}">
      <dgm:prSet/>
      <dgm:spPr/>
      <dgm:t>
        <a:bodyPr/>
        <a:lstStyle/>
        <a:p>
          <a:endParaRPr lang="fr-FR"/>
        </a:p>
      </dgm:t>
    </dgm:pt>
    <dgm:pt modelId="{3C845258-A66D-4F07-B1EE-CF12D0558704}">
      <dgm:prSet phldrT="[Texte]" custT="1"/>
      <dgm:spPr/>
      <dgm:t>
        <a:bodyPr/>
        <a:lstStyle/>
        <a:p>
          <a:pPr marL="0">
            <a:buNone/>
          </a:pPr>
          <a:r>
            <a:rPr lang="fr-FR" sz="2100" dirty="0"/>
            <a:t>Publiez vos données sur le Web avec une licence ouverte</a:t>
          </a:r>
          <a:br>
            <a:rPr lang="fr-FR" sz="2100" dirty="0"/>
          </a:br>
          <a:r>
            <a:rPr lang="fr-FR" sz="2100" dirty="0"/>
            <a:t>(peu importe le format)</a:t>
          </a:r>
        </a:p>
      </dgm:t>
    </dgm:pt>
    <dgm:pt modelId="{D14EB3E8-E69F-4A06-B48F-23B312FB1C4F}" type="parTrans" cxnId="{EDF52581-6947-4948-9101-D700568B750D}">
      <dgm:prSet/>
      <dgm:spPr/>
      <dgm:t>
        <a:bodyPr/>
        <a:lstStyle/>
        <a:p>
          <a:endParaRPr lang="fr-FR"/>
        </a:p>
      </dgm:t>
    </dgm:pt>
    <dgm:pt modelId="{AEDF8CFD-BFCE-471C-B6F0-22F5F0730A88}" type="sibTrans" cxnId="{EDF52581-6947-4948-9101-D700568B750D}">
      <dgm:prSet/>
      <dgm:spPr/>
      <dgm:t>
        <a:bodyPr/>
        <a:lstStyle/>
        <a:p>
          <a:endParaRPr lang="fr-FR"/>
        </a:p>
      </dgm:t>
    </dgm:pt>
    <dgm:pt modelId="{93A7B2F8-2A0C-4C85-B17C-B6ECBE88B10A}" type="pres">
      <dgm:prSet presAssocID="{BFA6877E-3ADD-40BB-A1B5-64CDCF9CE921}" presName="linearFlow" presStyleCnt="0">
        <dgm:presLayoutVars>
          <dgm:dir/>
          <dgm:animLvl val="lvl"/>
          <dgm:resizeHandles val="exact"/>
        </dgm:presLayoutVars>
      </dgm:prSet>
      <dgm:spPr/>
    </dgm:pt>
    <dgm:pt modelId="{82C774D0-769F-4947-9F3B-0AA897111309}" type="pres">
      <dgm:prSet presAssocID="{C31F8E91-88AD-4CEB-8CFA-899786E2FCD8}" presName="composite" presStyleCnt="0"/>
      <dgm:spPr/>
    </dgm:pt>
    <dgm:pt modelId="{ADB327A6-269A-4FB8-B5CF-027306A8FDF6}" type="pres">
      <dgm:prSet presAssocID="{C31F8E91-88AD-4CEB-8CFA-899786E2FCD8}" presName="parentText" presStyleLbl="alignNode1" presStyleIdx="0" presStyleCnt="1">
        <dgm:presLayoutVars>
          <dgm:chMax val="1"/>
          <dgm:bulletEnabled val="1"/>
        </dgm:presLayoutVars>
      </dgm:prSet>
      <dgm:spPr/>
    </dgm:pt>
    <dgm:pt modelId="{37ECC39D-AE8F-41DC-A40E-E5CCEF14B8E3}" type="pres">
      <dgm:prSet presAssocID="{C31F8E91-88AD-4CEB-8CFA-899786E2FCD8}" presName="descendantText" presStyleLbl="alignAcc1" presStyleIdx="0" presStyleCnt="1">
        <dgm:presLayoutVars>
          <dgm:bulletEnabled val="1"/>
        </dgm:presLayoutVars>
      </dgm:prSet>
      <dgm:spPr/>
    </dgm:pt>
  </dgm:ptLst>
  <dgm:cxnLst>
    <dgm:cxn modelId="{97D1802E-2099-4724-B6BA-CF69697E639E}" type="presOf" srcId="{3C845258-A66D-4F07-B1EE-CF12D0558704}" destId="{37ECC39D-AE8F-41DC-A40E-E5CCEF14B8E3}" srcOrd="0" destOrd="0" presId="urn:microsoft.com/office/officeart/2005/8/layout/chevron2"/>
    <dgm:cxn modelId="{89DB705C-F5F2-47BD-BE80-850D7ABB31DA}" type="presOf" srcId="{C31F8E91-88AD-4CEB-8CFA-899786E2FCD8}" destId="{ADB327A6-269A-4FB8-B5CF-027306A8FDF6}" srcOrd="0" destOrd="0" presId="urn:microsoft.com/office/officeart/2005/8/layout/chevron2"/>
    <dgm:cxn modelId="{7B779A60-7565-48D5-A53C-060E0DA235A3}" srcId="{BFA6877E-3ADD-40BB-A1B5-64CDCF9CE921}" destId="{C31F8E91-88AD-4CEB-8CFA-899786E2FCD8}" srcOrd="0" destOrd="0" parTransId="{F8581CE3-55C4-4CB1-A89C-47F4B1EB9D91}" sibTransId="{3D2B151A-D30E-4DBC-ACA8-3CFC300F0A43}"/>
    <dgm:cxn modelId="{EDF52581-6947-4948-9101-D700568B750D}" srcId="{C31F8E91-88AD-4CEB-8CFA-899786E2FCD8}" destId="{3C845258-A66D-4F07-B1EE-CF12D0558704}" srcOrd="0" destOrd="0" parTransId="{D14EB3E8-E69F-4A06-B48F-23B312FB1C4F}" sibTransId="{AEDF8CFD-BFCE-471C-B6F0-22F5F0730A88}"/>
    <dgm:cxn modelId="{ACDD4EE4-85EF-40D5-A9B1-B3AF2917F80C}" type="presOf" srcId="{BFA6877E-3ADD-40BB-A1B5-64CDCF9CE921}" destId="{93A7B2F8-2A0C-4C85-B17C-B6ECBE88B10A}" srcOrd="0" destOrd="0" presId="urn:microsoft.com/office/officeart/2005/8/layout/chevron2"/>
    <dgm:cxn modelId="{86FEF4A7-3EFB-4BF5-AAED-8623CCEAFE4E}" type="presParOf" srcId="{93A7B2F8-2A0C-4C85-B17C-B6ECBE88B10A}" destId="{82C774D0-769F-4947-9F3B-0AA897111309}" srcOrd="0" destOrd="0" presId="urn:microsoft.com/office/officeart/2005/8/layout/chevron2"/>
    <dgm:cxn modelId="{5C3BEFEF-0DD4-4AB6-9CA4-FBC48A1A3B9D}" type="presParOf" srcId="{82C774D0-769F-4947-9F3B-0AA897111309}" destId="{ADB327A6-269A-4FB8-B5CF-027306A8FDF6}" srcOrd="0" destOrd="0" presId="urn:microsoft.com/office/officeart/2005/8/layout/chevron2"/>
    <dgm:cxn modelId="{30FFD98C-1CAE-4BDC-9390-866CC323C7C3}" type="presParOf" srcId="{82C774D0-769F-4947-9F3B-0AA897111309}" destId="{37ECC39D-AE8F-41DC-A40E-E5CCEF14B8E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2D4A5A-3F1B-4D06-9483-2F473900DCA6}">
      <dsp:nvSpPr>
        <dsp:cNvPr id="0" name=""/>
        <dsp:cNvSpPr/>
      </dsp:nvSpPr>
      <dsp:spPr>
        <a:xfrm>
          <a:off x="1486509" y="0"/>
          <a:ext cx="4655126" cy="4655126"/>
        </a:xfrm>
        <a:prstGeom prst="triangl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76682738-8721-4F5B-A6B3-C93A438C5E83}">
      <dsp:nvSpPr>
        <dsp:cNvPr id="0" name=""/>
        <dsp:cNvSpPr/>
      </dsp:nvSpPr>
      <dsp:spPr>
        <a:xfrm>
          <a:off x="3814073" y="468013"/>
          <a:ext cx="3025832" cy="1101955"/>
        </a:xfrm>
        <a:prstGeom prst="round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fr-FR" sz="3000" kern="1200" dirty="0"/>
            <a:t>Connaissances</a:t>
          </a:r>
        </a:p>
      </dsp:txBody>
      <dsp:txXfrm>
        <a:off x="3867866" y="521806"/>
        <a:ext cx="2918246" cy="994369"/>
      </dsp:txXfrm>
    </dsp:sp>
    <dsp:sp modelId="{5E1636B5-CB6F-4FBE-B7A6-E5A1B73FA641}">
      <dsp:nvSpPr>
        <dsp:cNvPr id="0" name=""/>
        <dsp:cNvSpPr/>
      </dsp:nvSpPr>
      <dsp:spPr>
        <a:xfrm>
          <a:off x="3814073" y="1707713"/>
          <a:ext cx="3025832" cy="1101955"/>
        </a:xfrm>
        <a:prstGeom prst="round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fr-FR" sz="3000" kern="1200" dirty="0"/>
            <a:t>Informations</a:t>
          </a:r>
        </a:p>
      </dsp:txBody>
      <dsp:txXfrm>
        <a:off x="3867866" y="1761506"/>
        <a:ext cx="2918246" cy="994369"/>
      </dsp:txXfrm>
    </dsp:sp>
    <dsp:sp modelId="{BF274566-C46A-471F-A877-4B10A394B503}">
      <dsp:nvSpPr>
        <dsp:cNvPr id="0" name=""/>
        <dsp:cNvSpPr/>
      </dsp:nvSpPr>
      <dsp:spPr>
        <a:xfrm>
          <a:off x="3814073" y="2947413"/>
          <a:ext cx="3025832" cy="1101955"/>
        </a:xfrm>
        <a:prstGeom prst="round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fr-FR" sz="3000" kern="1200" dirty="0"/>
            <a:t>Données</a:t>
          </a:r>
        </a:p>
      </dsp:txBody>
      <dsp:txXfrm>
        <a:off x="3867866" y="3001206"/>
        <a:ext cx="2918246" cy="99436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B327A6-269A-4FB8-B5CF-027306A8FDF6}">
      <dsp:nvSpPr>
        <dsp:cNvPr id="0" name=""/>
        <dsp:cNvSpPr/>
      </dsp:nvSpPr>
      <dsp:spPr>
        <a:xfrm rot="5400000">
          <a:off x="-163483" y="163483"/>
          <a:ext cx="1089889" cy="762922"/>
        </a:xfrm>
        <a:prstGeom prst="chevron">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FR" sz="1400" kern="1200" dirty="0"/>
            <a:t>★★</a:t>
          </a:r>
        </a:p>
      </dsp:txBody>
      <dsp:txXfrm rot="-5400000">
        <a:off x="1" y="381460"/>
        <a:ext cx="762922" cy="326967"/>
      </dsp:txXfrm>
    </dsp:sp>
    <dsp:sp modelId="{37ECC39D-AE8F-41DC-A40E-E5CCEF14B8E3}">
      <dsp:nvSpPr>
        <dsp:cNvPr id="0" name=""/>
        <dsp:cNvSpPr/>
      </dsp:nvSpPr>
      <dsp:spPr>
        <a:xfrm rot="5400000">
          <a:off x="4151119" y="-3388196"/>
          <a:ext cx="708427" cy="7484821"/>
        </a:xfrm>
        <a:prstGeom prst="round2Same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0" lvl="1" indent="-228600" algn="l" defTabSz="933450">
            <a:lnSpc>
              <a:spcPct val="90000"/>
            </a:lnSpc>
            <a:spcBef>
              <a:spcPct val="0"/>
            </a:spcBef>
            <a:spcAft>
              <a:spcPct val="15000"/>
            </a:spcAft>
            <a:buNone/>
          </a:pPr>
          <a:r>
            <a:rPr lang="fr-FR" sz="2100" kern="1200" dirty="0"/>
            <a:t>Publiez vos données dans un format structuré</a:t>
          </a:r>
          <a:br>
            <a:rPr lang="fr-FR" sz="2100" kern="1200" dirty="0"/>
          </a:br>
          <a:r>
            <a:rPr lang="fr-FR" sz="2100" kern="1200" dirty="0"/>
            <a:t>(par exemple Excel au lieu d’une image tirée d’un scanner)</a:t>
          </a:r>
        </a:p>
      </dsp:txBody>
      <dsp:txXfrm rot="-5400000">
        <a:off x="762923" y="34583"/>
        <a:ext cx="7450238" cy="63926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B327A6-269A-4FB8-B5CF-027306A8FDF6}">
      <dsp:nvSpPr>
        <dsp:cNvPr id="0" name=""/>
        <dsp:cNvSpPr/>
      </dsp:nvSpPr>
      <dsp:spPr>
        <a:xfrm rot="5400000">
          <a:off x="-163483" y="163483"/>
          <a:ext cx="1089889" cy="762922"/>
        </a:xfrm>
        <a:prstGeom prst="chevron">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FR" sz="1400" kern="1200" dirty="0"/>
            <a:t>★★★</a:t>
          </a:r>
        </a:p>
      </dsp:txBody>
      <dsp:txXfrm rot="-5400000">
        <a:off x="1" y="381460"/>
        <a:ext cx="762922" cy="326967"/>
      </dsp:txXfrm>
    </dsp:sp>
    <dsp:sp modelId="{37ECC39D-AE8F-41DC-A40E-E5CCEF14B8E3}">
      <dsp:nvSpPr>
        <dsp:cNvPr id="0" name=""/>
        <dsp:cNvSpPr/>
      </dsp:nvSpPr>
      <dsp:spPr>
        <a:xfrm rot="5400000">
          <a:off x="4151119" y="-3388196"/>
          <a:ext cx="708427" cy="7484821"/>
        </a:xfrm>
        <a:prstGeom prst="round2Same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0" lvl="1" indent="-228600" algn="l" defTabSz="933450">
            <a:lnSpc>
              <a:spcPct val="90000"/>
            </a:lnSpc>
            <a:spcBef>
              <a:spcPct val="0"/>
            </a:spcBef>
            <a:spcAft>
              <a:spcPct val="15000"/>
            </a:spcAft>
            <a:buNone/>
          </a:pPr>
          <a:r>
            <a:rPr lang="fr-FR" sz="2100" kern="1200" dirty="0"/>
            <a:t>Utilisez un format ouvert</a:t>
          </a:r>
          <a:br>
            <a:rPr lang="fr-FR" sz="2100" kern="1200" dirty="0"/>
          </a:br>
          <a:r>
            <a:rPr lang="fr-FR" sz="2100" kern="1200" dirty="0"/>
            <a:t>(par exemple CSV au lieu d’Excel)</a:t>
          </a:r>
        </a:p>
      </dsp:txBody>
      <dsp:txXfrm rot="-5400000">
        <a:off x="762923" y="34583"/>
        <a:ext cx="7450238" cy="63926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B327A6-269A-4FB8-B5CF-027306A8FDF6}">
      <dsp:nvSpPr>
        <dsp:cNvPr id="0" name=""/>
        <dsp:cNvSpPr/>
      </dsp:nvSpPr>
      <dsp:spPr>
        <a:xfrm rot="5400000">
          <a:off x="-163483" y="163483"/>
          <a:ext cx="1089889" cy="762922"/>
        </a:xfrm>
        <a:prstGeom prst="chevron">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FR" sz="1400" kern="1200" dirty="0"/>
            <a:t>★★★★</a:t>
          </a:r>
        </a:p>
      </dsp:txBody>
      <dsp:txXfrm rot="-5400000">
        <a:off x="1" y="381460"/>
        <a:ext cx="762922" cy="326967"/>
      </dsp:txXfrm>
    </dsp:sp>
    <dsp:sp modelId="{37ECC39D-AE8F-41DC-A40E-E5CCEF14B8E3}">
      <dsp:nvSpPr>
        <dsp:cNvPr id="0" name=""/>
        <dsp:cNvSpPr/>
      </dsp:nvSpPr>
      <dsp:spPr>
        <a:xfrm rot="5400000">
          <a:off x="4151119" y="-3388196"/>
          <a:ext cx="708427" cy="7484821"/>
        </a:xfrm>
        <a:prstGeom prst="round2Same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0" lvl="1" indent="-228600" algn="l" defTabSz="933450">
            <a:lnSpc>
              <a:spcPct val="90000"/>
            </a:lnSpc>
            <a:spcBef>
              <a:spcPct val="0"/>
            </a:spcBef>
            <a:spcAft>
              <a:spcPct val="15000"/>
            </a:spcAft>
            <a:buNone/>
          </a:pPr>
          <a:r>
            <a:rPr lang="fr-FR" sz="2100" kern="1200" dirty="0"/>
            <a:t>Utilisez des </a:t>
          </a:r>
          <a:r>
            <a:rPr lang="fr-FR" sz="2100" kern="1200" dirty="0" err="1"/>
            <a:t>URIs</a:t>
          </a:r>
          <a:r>
            <a:rPr lang="fr-FR" sz="2100" kern="1200" dirty="0"/>
            <a:t> pour chaque objet, afin que n’importe qui puisse cibler vos données</a:t>
          </a:r>
        </a:p>
      </dsp:txBody>
      <dsp:txXfrm rot="-5400000">
        <a:off x="762923" y="34583"/>
        <a:ext cx="7450238" cy="63926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B327A6-269A-4FB8-B5CF-027306A8FDF6}">
      <dsp:nvSpPr>
        <dsp:cNvPr id="0" name=""/>
        <dsp:cNvSpPr/>
      </dsp:nvSpPr>
      <dsp:spPr>
        <a:xfrm rot="5400000">
          <a:off x="-163483" y="163483"/>
          <a:ext cx="1089889" cy="762922"/>
        </a:xfrm>
        <a:prstGeom prst="chevron">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FR" sz="1400" kern="1200" dirty="0"/>
            <a:t>★★★★★</a:t>
          </a:r>
        </a:p>
      </dsp:txBody>
      <dsp:txXfrm rot="-5400000">
        <a:off x="1" y="381460"/>
        <a:ext cx="762922" cy="326967"/>
      </dsp:txXfrm>
    </dsp:sp>
    <dsp:sp modelId="{37ECC39D-AE8F-41DC-A40E-E5CCEF14B8E3}">
      <dsp:nvSpPr>
        <dsp:cNvPr id="0" name=""/>
        <dsp:cNvSpPr/>
      </dsp:nvSpPr>
      <dsp:spPr>
        <a:xfrm rot="5400000">
          <a:off x="4151119" y="-3388196"/>
          <a:ext cx="708427" cy="7484821"/>
        </a:xfrm>
        <a:prstGeom prst="round2Same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0" lvl="1" indent="-228600" algn="l" defTabSz="933450">
            <a:lnSpc>
              <a:spcPct val="90000"/>
            </a:lnSpc>
            <a:spcBef>
              <a:spcPct val="0"/>
            </a:spcBef>
            <a:spcAft>
              <a:spcPct val="15000"/>
            </a:spcAft>
            <a:buNone/>
          </a:pPr>
          <a:r>
            <a:rPr lang="fr-FR" sz="2100" kern="1200" dirty="0"/>
            <a:t>Liez vos données avec d’autres données pour enrichir le contexte</a:t>
          </a:r>
        </a:p>
      </dsp:txBody>
      <dsp:txXfrm rot="-5400000">
        <a:off x="762923" y="34583"/>
        <a:ext cx="7450238" cy="63926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0D00DF-D3A8-4DDB-8490-8B78CD5D9262}">
      <dsp:nvSpPr>
        <dsp:cNvPr id="0" name=""/>
        <dsp:cNvSpPr/>
      </dsp:nvSpPr>
      <dsp:spPr>
        <a:xfrm>
          <a:off x="3863" y="1141381"/>
          <a:ext cx="1317380" cy="658690"/>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fr-FR" sz="1700" kern="1200" dirty="0"/>
            <a:t>Organiser</a:t>
          </a:r>
        </a:p>
      </dsp:txBody>
      <dsp:txXfrm>
        <a:off x="23155" y="1160673"/>
        <a:ext cx="1278796" cy="620106"/>
      </dsp:txXfrm>
    </dsp:sp>
    <dsp:sp modelId="{3CC07155-F9E0-4FA1-A4AC-E24272D451E4}">
      <dsp:nvSpPr>
        <dsp:cNvPr id="0" name=""/>
        <dsp:cNvSpPr/>
      </dsp:nvSpPr>
      <dsp:spPr>
        <a:xfrm>
          <a:off x="135601" y="1800071"/>
          <a:ext cx="131738" cy="494017"/>
        </a:xfrm>
        <a:custGeom>
          <a:avLst/>
          <a:gdLst/>
          <a:ahLst/>
          <a:cxnLst/>
          <a:rect l="0" t="0" r="0" b="0"/>
          <a:pathLst>
            <a:path>
              <a:moveTo>
                <a:pt x="0" y="0"/>
              </a:moveTo>
              <a:lnTo>
                <a:pt x="0" y="494017"/>
              </a:lnTo>
              <a:lnTo>
                <a:pt x="131738" y="494017"/>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7CA46B-FAA7-4198-AAC7-782AF49C3AFC}">
      <dsp:nvSpPr>
        <dsp:cNvPr id="0" name=""/>
        <dsp:cNvSpPr/>
      </dsp:nvSpPr>
      <dsp:spPr>
        <a:xfrm>
          <a:off x="267339" y="1964744"/>
          <a:ext cx="1053904" cy="658690"/>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fr-FR" sz="1000" kern="1200" dirty="0"/>
            <a:t>ODRA</a:t>
          </a:r>
        </a:p>
      </dsp:txBody>
      <dsp:txXfrm>
        <a:off x="286631" y="1984036"/>
        <a:ext cx="1015320" cy="620106"/>
      </dsp:txXfrm>
    </dsp:sp>
    <dsp:sp modelId="{E81A6B80-4250-406B-B253-F69DA7DA5C90}">
      <dsp:nvSpPr>
        <dsp:cNvPr id="0" name=""/>
        <dsp:cNvSpPr/>
      </dsp:nvSpPr>
      <dsp:spPr>
        <a:xfrm>
          <a:off x="135601" y="1800071"/>
          <a:ext cx="131738" cy="1317380"/>
        </a:xfrm>
        <a:custGeom>
          <a:avLst/>
          <a:gdLst/>
          <a:ahLst/>
          <a:cxnLst/>
          <a:rect l="0" t="0" r="0" b="0"/>
          <a:pathLst>
            <a:path>
              <a:moveTo>
                <a:pt x="0" y="0"/>
              </a:moveTo>
              <a:lnTo>
                <a:pt x="0" y="1317380"/>
              </a:lnTo>
              <a:lnTo>
                <a:pt x="131738" y="131738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887D52-D276-4AF9-958B-32B0F5C48AAE}">
      <dsp:nvSpPr>
        <dsp:cNvPr id="0" name=""/>
        <dsp:cNvSpPr/>
      </dsp:nvSpPr>
      <dsp:spPr>
        <a:xfrm>
          <a:off x="267339" y="2788107"/>
          <a:ext cx="1053904" cy="658690"/>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fr-FR" sz="1000" kern="1200" dirty="0"/>
            <a:t>Inventaire de données</a:t>
          </a:r>
        </a:p>
      </dsp:txBody>
      <dsp:txXfrm>
        <a:off x="286631" y="2807399"/>
        <a:ext cx="1015320" cy="620106"/>
      </dsp:txXfrm>
    </dsp:sp>
    <dsp:sp modelId="{3F0EE3FF-1F00-422B-BE8C-721431F7FF4A}">
      <dsp:nvSpPr>
        <dsp:cNvPr id="0" name=""/>
        <dsp:cNvSpPr/>
      </dsp:nvSpPr>
      <dsp:spPr>
        <a:xfrm>
          <a:off x="135601" y="1800071"/>
          <a:ext cx="131738" cy="2140743"/>
        </a:xfrm>
        <a:custGeom>
          <a:avLst/>
          <a:gdLst/>
          <a:ahLst/>
          <a:cxnLst/>
          <a:rect l="0" t="0" r="0" b="0"/>
          <a:pathLst>
            <a:path>
              <a:moveTo>
                <a:pt x="0" y="0"/>
              </a:moveTo>
              <a:lnTo>
                <a:pt x="0" y="2140743"/>
              </a:lnTo>
              <a:lnTo>
                <a:pt x="131738" y="2140743"/>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6E1596-F8EE-4D75-B601-8C6EE3B041DC}">
      <dsp:nvSpPr>
        <dsp:cNvPr id="0" name=""/>
        <dsp:cNvSpPr/>
      </dsp:nvSpPr>
      <dsp:spPr>
        <a:xfrm>
          <a:off x="267339" y="3611470"/>
          <a:ext cx="1053904" cy="658690"/>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fr-FR" sz="1000" kern="1200" dirty="0"/>
            <a:t>Analyse des données</a:t>
          </a:r>
        </a:p>
      </dsp:txBody>
      <dsp:txXfrm>
        <a:off x="286631" y="3630762"/>
        <a:ext cx="1015320" cy="620106"/>
      </dsp:txXfrm>
    </dsp:sp>
    <dsp:sp modelId="{2582B969-5DDB-4DC2-96BB-2EE277E50927}">
      <dsp:nvSpPr>
        <dsp:cNvPr id="0" name=""/>
        <dsp:cNvSpPr/>
      </dsp:nvSpPr>
      <dsp:spPr>
        <a:xfrm>
          <a:off x="1650589" y="1141381"/>
          <a:ext cx="1317380" cy="658690"/>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fr-FR" sz="1700" kern="1200" dirty="0"/>
            <a:t>Standardiser</a:t>
          </a:r>
        </a:p>
      </dsp:txBody>
      <dsp:txXfrm>
        <a:off x="1669881" y="1160673"/>
        <a:ext cx="1278796" cy="620106"/>
      </dsp:txXfrm>
    </dsp:sp>
    <dsp:sp modelId="{5E9F8DFC-F8DC-4DD3-9658-2CB28BE32CAC}">
      <dsp:nvSpPr>
        <dsp:cNvPr id="0" name=""/>
        <dsp:cNvSpPr/>
      </dsp:nvSpPr>
      <dsp:spPr>
        <a:xfrm>
          <a:off x="1782327" y="1800071"/>
          <a:ext cx="131738" cy="494017"/>
        </a:xfrm>
        <a:custGeom>
          <a:avLst/>
          <a:gdLst/>
          <a:ahLst/>
          <a:cxnLst/>
          <a:rect l="0" t="0" r="0" b="0"/>
          <a:pathLst>
            <a:path>
              <a:moveTo>
                <a:pt x="0" y="0"/>
              </a:moveTo>
              <a:lnTo>
                <a:pt x="0" y="494017"/>
              </a:lnTo>
              <a:lnTo>
                <a:pt x="131738" y="494017"/>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857621-2B00-4BAD-93D6-B2783CAA5D90}">
      <dsp:nvSpPr>
        <dsp:cNvPr id="0" name=""/>
        <dsp:cNvSpPr/>
      </dsp:nvSpPr>
      <dsp:spPr>
        <a:xfrm>
          <a:off x="1914065" y="1964744"/>
          <a:ext cx="1053904" cy="658690"/>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fr-FR" sz="1000" kern="1200" dirty="0"/>
            <a:t>Cadre juridique</a:t>
          </a:r>
        </a:p>
      </dsp:txBody>
      <dsp:txXfrm>
        <a:off x="1933357" y="1984036"/>
        <a:ext cx="1015320" cy="620106"/>
      </dsp:txXfrm>
    </dsp:sp>
    <dsp:sp modelId="{1DAF0985-AC00-4EDF-8057-ED7ED3028DEA}">
      <dsp:nvSpPr>
        <dsp:cNvPr id="0" name=""/>
        <dsp:cNvSpPr/>
      </dsp:nvSpPr>
      <dsp:spPr>
        <a:xfrm>
          <a:off x="1782327" y="1800071"/>
          <a:ext cx="131738" cy="1317380"/>
        </a:xfrm>
        <a:custGeom>
          <a:avLst/>
          <a:gdLst/>
          <a:ahLst/>
          <a:cxnLst/>
          <a:rect l="0" t="0" r="0" b="0"/>
          <a:pathLst>
            <a:path>
              <a:moveTo>
                <a:pt x="0" y="0"/>
              </a:moveTo>
              <a:lnTo>
                <a:pt x="0" y="1317380"/>
              </a:lnTo>
              <a:lnTo>
                <a:pt x="131738" y="131738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AEAE39-0DCD-4439-95C3-F6B4619DD8F4}">
      <dsp:nvSpPr>
        <dsp:cNvPr id="0" name=""/>
        <dsp:cNvSpPr/>
      </dsp:nvSpPr>
      <dsp:spPr>
        <a:xfrm>
          <a:off x="1914065" y="2788107"/>
          <a:ext cx="1053904" cy="658690"/>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fr-FR" sz="1000" kern="1200" dirty="0"/>
            <a:t>Schéma organisationnel</a:t>
          </a:r>
        </a:p>
      </dsp:txBody>
      <dsp:txXfrm>
        <a:off x="1933357" y="2807399"/>
        <a:ext cx="1015320" cy="620106"/>
      </dsp:txXfrm>
    </dsp:sp>
    <dsp:sp modelId="{C63267E4-5435-4D12-A072-27B6EB6DE775}">
      <dsp:nvSpPr>
        <dsp:cNvPr id="0" name=""/>
        <dsp:cNvSpPr/>
      </dsp:nvSpPr>
      <dsp:spPr>
        <a:xfrm>
          <a:off x="1782327" y="1800071"/>
          <a:ext cx="131738" cy="2140743"/>
        </a:xfrm>
        <a:custGeom>
          <a:avLst/>
          <a:gdLst/>
          <a:ahLst/>
          <a:cxnLst/>
          <a:rect l="0" t="0" r="0" b="0"/>
          <a:pathLst>
            <a:path>
              <a:moveTo>
                <a:pt x="0" y="0"/>
              </a:moveTo>
              <a:lnTo>
                <a:pt x="0" y="2140743"/>
              </a:lnTo>
              <a:lnTo>
                <a:pt x="131738" y="2140743"/>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C83BC9-B1DB-4C77-8E1F-3939DE90BCB1}">
      <dsp:nvSpPr>
        <dsp:cNvPr id="0" name=""/>
        <dsp:cNvSpPr/>
      </dsp:nvSpPr>
      <dsp:spPr>
        <a:xfrm>
          <a:off x="1914065" y="3611470"/>
          <a:ext cx="1053904" cy="658690"/>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fr-FR" sz="1000" kern="1200" dirty="0"/>
            <a:t>Standards et bonnes pratiques</a:t>
          </a:r>
        </a:p>
      </dsp:txBody>
      <dsp:txXfrm>
        <a:off x="1933357" y="3630762"/>
        <a:ext cx="1015320" cy="620106"/>
      </dsp:txXfrm>
    </dsp:sp>
    <dsp:sp modelId="{11D47DA9-E63B-4985-8FDF-9339F20A2D9B}">
      <dsp:nvSpPr>
        <dsp:cNvPr id="0" name=""/>
        <dsp:cNvSpPr/>
      </dsp:nvSpPr>
      <dsp:spPr>
        <a:xfrm>
          <a:off x="3297314" y="1141381"/>
          <a:ext cx="1317380" cy="658690"/>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fr-FR" sz="1700" kern="1200" dirty="0"/>
            <a:t>Publier</a:t>
          </a:r>
        </a:p>
      </dsp:txBody>
      <dsp:txXfrm>
        <a:off x="3316606" y="1160673"/>
        <a:ext cx="1278796" cy="620106"/>
      </dsp:txXfrm>
    </dsp:sp>
    <dsp:sp modelId="{268DB6D0-F7B6-454E-BF3F-FB2ECCD146E3}">
      <dsp:nvSpPr>
        <dsp:cNvPr id="0" name=""/>
        <dsp:cNvSpPr/>
      </dsp:nvSpPr>
      <dsp:spPr>
        <a:xfrm>
          <a:off x="3429052" y="1800071"/>
          <a:ext cx="131738" cy="494017"/>
        </a:xfrm>
        <a:custGeom>
          <a:avLst/>
          <a:gdLst/>
          <a:ahLst/>
          <a:cxnLst/>
          <a:rect l="0" t="0" r="0" b="0"/>
          <a:pathLst>
            <a:path>
              <a:moveTo>
                <a:pt x="0" y="0"/>
              </a:moveTo>
              <a:lnTo>
                <a:pt x="0" y="494017"/>
              </a:lnTo>
              <a:lnTo>
                <a:pt x="131738" y="494017"/>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D6B324-52B0-492D-BC85-9FC42EFD6F7A}">
      <dsp:nvSpPr>
        <dsp:cNvPr id="0" name=""/>
        <dsp:cNvSpPr/>
      </dsp:nvSpPr>
      <dsp:spPr>
        <a:xfrm>
          <a:off x="3560790" y="1964744"/>
          <a:ext cx="1053904" cy="658690"/>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fr-FR" sz="1000" kern="1200" dirty="0"/>
            <a:t>Représentations</a:t>
          </a:r>
        </a:p>
      </dsp:txBody>
      <dsp:txXfrm>
        <a:off x="3580082" y="1984036"/>
        <a:ext cx="1015320" cy="620106"/>
      </dsp:txXfrm>
    </dsp:sp>
    <dsp:sp modelId="{1BC70A07-AD4E-4B56-9D76-89D556741E60}">
      <dsp:nvSpPr>
        <dsp:cNvPr id="0" name=""/>
        <dsp:cNvSpPr/>
      </dsp:nvSpPr>
      <dsp:spPr>
        <a:xfrm>
          <a:off x="3429052" y="1800071"/>
          <a:ext cx="131738" cy="1317380"/>
        </a:xfrm>
        <a:custGeom>
          <a:avLst/>
          <a:gdLst/>
          <a:ahLst/>
          <a:cxnLst/>
          <a:rect l="0" t="0" r="0" b="0"/>
          <a:pathLst>
            <a:path>
              <a:moveTo>
                <a:pt x="0" y="0"/>
              </a:moveTo>
              <a:lnTo>
                <a:pt x="0" y="1317380"/>
              </a:lnTo>
              <a:lnTo>
                <a:pt x="131738" y="131738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CA718E-1313-48CB-B6B6-2B01047F7EEA}">
      <dsp:nvSpPr>
        <dsp:cNvPr id="0" name=""/>
        <dsp:cNvSpPr/>
      </dsp:nvSpPr>
      <dsp:spPr>
        <a:xfrm>
          <a:off x="3560790" y="2788107"/>
          <a:ext cx="1053904" cy="658690"/>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fr-FR" sz="1000" kern="1200" dirty="0"/>
            <a:t>Catalogue</a:t>
          </a:r>
        </a:p>
      </dsp:txBody>
      <dsp:txXfrm>
        <a:off x="3580082" y="2807399"/>
        <a:ext cx="1015320" cy="620106"/>
      </dsp:txXfrm>
    </dsp:sp>
    <dsp:sp modelId="{DEFA5C34-2655-4EFA-9F9C-312ED339512A}">
      <dsp:nvSpPr>
        <dsp:cNvPr id="0" name=""/>
        <dsp:cNvSpPr/>
      </dsp:nvSpPr>
      <dsp:spPr>
        <a:xfrm>
          <a:off x="3429052" y="1800071"/>
          <a:ext cx="131738" cy="2140743"/>
        </a:xfrm>
        <a:custGeom>
          <a:avLst/>
          <a:gdLst/>
          <a:ahLst/>
          <a:cxnLst/>
          <a:rect l="0" t="0" r="0" b="0"/>
          <a:pathLst>
            <a:path>
              <a:moveTo>
                <a:pt x="0" y="0"/>
              </a:moveTo>
              <a:lnTo>
                <a:pt x="0" y="2140743"/>
              </a:lnTo>
              <a:lnTo>
                <a:pt x="131738" y="2140743"/>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7267D6-1328-4A4D-83D2-E61321278630}">
      <dsp:nvSpPr>
        <dsp:cNvPr id="0" name=""/>
        <dsp:cNvSpPr/>
      </dsp:nvSpPr>
      <dsp:spPr>
        <a:xfrm>
          <a:off x="3560790" y="3611470"/>
          <a:ext cx="1053904" cy="658690"/>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fr-FR" sz="1000" kern="1200" dirty="0"/>
            <a:t>Infrastructure technique</a:t>
          </a:r>
        </a:p>
      </dsp:txBody>
      <dsp:txXfrm>
        <a:off x="3580082" y="3630762"/>
        <a:ext cx="1015320" cy="620106"/>
      </dsp:txXfrm>
    </dsp:sp>
    <dsp:sp modelId="{F43EA24C-E70F-43FC-BA4A-6D82D805502D}">
      <dsp:nvSpPr>
        <dsp:cNvPr id="0" name=""/>
        <dsp:cNvSpPr/>
      </dsp:nvSpPr>
      <dsp:spPr>
        <a:xfrm>
          <a:off x="4944040" y="1141381"/>
          <a:ext cx="1317380" cy="658690"/>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fr-FR" sz="1700" kern="1200" dirty="0"/>
            <a:t>Partager</a:t>
          </a:r>
        </a:p>
      </dsp:txBody>
      <dsp:txXfrm>
        <a:off x="4963332" y="1160673"/>
        <a:ext cx="1278796" cy="620106"/>
      </dsp:txXfrm>
    </dsp:sp>
    <dsp:sp modelId="{015877F4-B1A6-4CC9-A4A6-C317A0DFA16D}">
      <dsp:nvSpPr>
        <dsp:cNvPr id="0" name=""/>
        <dsp:cNvSpPr/>
      </dsp:nvSpPr>
      <dsp:spPr>
        <a:xfrm>
          <a:off x="5075778" y="1800071"/>
          <a:ext cx="131738" cy="494017"/>
        </a:xfrm>
        <a:custGeom>
          <a:avLst/>
          <a:gdLst/>
          <a:ahLst/>
          <a:cxnLst/>
          <a:rect l="0" t="0" r="0" b="0"/>
          <a:pathLst>
            <a:path>
              <a:moveTo>
                <a:pt x="0" y="0"/>
              </a:moveTo>
              <a:lnTo>
                <a:pt x="0" y="494017"/>
              </a:lnTo>
              <a:lnTo>
                <a:pt x="131738" y="494017"/>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CAF136-98D5-4141-BF1A-F7D593EB6D4A}">
      <dsp:nvSpPr>
        <dsp:cNvPr id="0" name=""/>
        <dsp:cNvSpPr/>
      </dsp:nvSpPr>
      <dsp:spPr>
        <a:xfrm>
          <a:off x="5207516" y="1964744"/>
          <a:ext cx="1053904" cy="658690"/>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fr-FR" sz="1000" kern="1200" dirty="0"/>
            <a:t>Participation interne</a:t>
          </a:r>
        </a:p>
      </dsp:txBody>
      <dsp:txXfrm>
        <a:off x="5226808" y="1984036"/>
        <a:ext cx="1015320" cy="620106"/>
      </dsp:txXfrm>
    </dsp:sp>
    <dsp:sp modelId="{20EF0EBF-BD99-4765-A36C-8EDE95AD427F}">
      <dsp:nvSpPr>
        <dsp:cNvPr id="0" name=""/>
        <dsp:cNvSpPr/>
      </dsp:nvSpPr>
      <dsp:spPr>
        <a:xfrm>
          <a:off x="5075778" y="1800071"/>
          <a:ext cx="131738" cy="1317380"/>
        </a:xfrm>
        <a:custGeom>
          <a:avLst/>
          <a:gdLst/>
          <a:ahLst/>
          <a:cxnLst/>
          <a:rect l="0" t="0" r="0" b="0"/>
          <a:pathLst>
            <a:path>
              <a:moveTo>
                <a:pt x="0" y="0"/>
              </a:moveTo>
              <a:lnTo>
                <a:pt x="0" y="1317380"/>
              </a:lnTo>
              <a:lnTo>
                <a:pt x="131738" y="131738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65A0C6-29D1-4607-ABE1-4B3840D73190}">
      <dsp:nvSpPr>
        <dsp:cNvPr id="0" name=""/>
        <dsp:cNvSpPr/>
      </dsp:nvSpPr>
      <dsp:spPr>
        <a:xfrm>
          <a:off x="5207516" y="2788107"/>
          <a:ext cx="1053904" cy="658690"/>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fr-FR" sz="1000" kern="1200" dirty="0"/>
            <a:t>Participation externe</a:t>
          </a:r>
        </a:p>
      </dsp:txBody>
      <dsp:txXfrm>
        <a:off x="5226808" y="2807399"/>
        <a:ext cx="1015320" cy="620106"/>
      </dsp:txXfrm>
    </dsp:sp>
    <dsp:sp modelId="{72B32D24-2FD4-473A-8FA3-38C68A0591EF}">
      <dsp:nvSpPr>
        <dsp:cNvPr id="0" name=""/>
        <dsp:cNvSpPr/>
      </dsp:nvSpPr>
      <dsp:spPr>
        <a:xfrm>
          <a:off x="6590766" y="1141381"/>
          <a:ext cx="1317380" cy="658690"/>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fr-FR" sz="1700" kern="1200" dirty="0"/>
            <a:t>Superviser</a:t>
          </a:r>
        </a:p>
      </dsp:txBody>
      <dsp:txXfrm>
        <a:off x="6610058" y="1160673"/>
        <a:ext cx="1278796" cy="620106"/>
      </dsp:txXfrm>
    </dsp:sp>
    <dsp:sp modelId="{7360DCD4-C7B3-4216-AD14-35347D328F2A}">
      <dsp:nvSpPr>
        <dsp:cNvPr id="0" name=""/>
        <dsp:cNvSpPr/>
      </dsp:nvSpPr>
      <dsp:spPr>
        <a:xfrm>
          <a:off x="6722504" y="1800071"/>
          <a:ext cx="131738" cy="494017"/>
        </a:xfrm>
        <a:custGeom>
          <a:avLst/>
          <a:gdLst/>
          <a:ahLst/>
          <a:cxnLst/>
          <a:rect l="0" t="0" r="0" b="0"/>
          <a:pathLst>
            <a:path>
              <a:moveTo>
                <a:pt x="0" y="0"/>
              </a:moveTo>
              <a:lnTo>
                <a:pt x="0" y="494017"/>
              </a:lnTo>
              <a:lnTo>
                <a:pt x="131738" y="494017"/>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C5567C-0565-4E57-9055-5080E2F4D11C}">
      <dsp:nvSpPr>
        <dsp:cNvPr id="0" name=""/>
        <dsp:cNvSpPr/>
      </dsp:nvSpPr>
      <dsp:spPr>
        <a:xfrm>
          <a:off x="6854242" y="1964744"/>
          <a:ext cx="1053904" cy="658690"/>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fr-FR" sz="1000" kern="1200" dirty="0"/>
            <a:t>Gestion du catalogue</a:t>
          </a:r>
        </a:p>
      </dsp:txBody>
      <dsp:txXfrm>
        <a:off x="6873534" y="1984036"/>
        <a:ext cx="1015320" cy="620106"/>
      </dsp:txXfrm>
    </dsp:sp>
    <dsp:sp modelId="{A59EC4A4-8C7A-43A6-A61A-50ADD884C647}">
      <dsp:nvSpPr>
        <dsp:cNvPr id="0" name=""/>
        <dsp:cNvSpPr/>
      </dsp:nvSpPr>
      <dsp:spPr>
        <a:xfrm>
          <a:off x="6722504" y="1800071"/>
          <a:ext cx="131738" cy="1317380"/>
        </a:xfrm>
        <a:custGeom>
          <a:avLst/>
          <a:gdLst/>
          <a:ahLst/>
          <a:cxnLst/>
          <a:rect l="0" t="0" r="0" b="0"/>
          <a:pathLst>
            <a:path>
              <a:moveTo>
                <a:pt x="0" y="0"/>
              </a:moveTo>
              <a:lnTo>
                <a:pt x="0" y="1317380"/>
              </a:lnTo>
              <a:lnTo>
                <a:pt x="131738" y="131738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1ED3FF-E80D-4E77-88B7-3611F09293FA}">
      <dsp:nvSpPr>
        <dsp:cNvPr id="0" name=""/>
        <dsp:cNvSpPr/>
      </dsp:nvSpPr>
      <dsp:spPr>
        <a:xfrm>
          <a:off x="6854242" y="2788107"/>
          <a:ext cx="1053904" cy="658690"/>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fr-FR" sz="1000" kern="1200" dirty="0"/>
            <a:t>Support interne</a:t>
          </a:r>
        </a:p>
      </dsp:txBody>
      <dsp:txXfrm>
        <a:off x="6873534" y="2807399"/>
        <a:ext cx="1015320" cy="620106"/>
      </dsp:txXfrm>
    </dsp:sp>
    <dsp:sp modelId="{90C1E29A-6254-4186-86E4-6A69AF054F3E}">
      <dsp:nvSpPr>
        <dsp:cNvPr id="0" name=""/>
        <dsp:cNvSpPr/>
      </dsp:nvSpPr>
      <dsp:spPr>
        <a:xfrm>
          <a:off x="6722504" y="1800071"/>
          <a:ext cx="131738" cy="2140743"/>
        </a:xfrm>
        <a:custGeom>
          <a:avLst/>
          <a:gdLst/>
          <a:ahLst/>
          <a:cxnLst/>
          <a:rect l="0" t="0" r="0" b="0"/>
          <a:pathLst>
            <a:path>
              <a:moveTo>
                <a:pt x="0" y="0"/>
              </a:moveTo>
              <a:lnTo>
                <a:pt x="0" y="2140743"/>
              </a:lnTo>
              <a:lnTo>
                <a:pt x="131738" y="2140743"/>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D036AC-3B91-4F9E-A1EE-AAC2BEB61F77}">
      <dsp:nvSpPr>
        <dsp:cNvPr id="0" name=""/>
        <dsp:cNvSpPr/>
      </dsp:nvSpPr>
      <dsp:spPr>
        <a:xfrm>
          <a:off x="6854242" y="3611470"/>
          <a:ext cx="1053904" cy="658690"/>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fr-FR" sz="1000" kern="1200" dirty="0"/>
            <a:t>Révision de la stratégie</a:t>
          </a:r>
        </a:p>
      </dsp:txBody>
      <dsp:txXfrm>
        <a:off x="6873534" y="3630762"/>
        <a:ext cx="1015320" cy="6201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A7BAE9-ADBA-4B16-9ADB-EEC2ADC0E305}">
      <dsp:nvSpPr>
        <dsp:cNvPr id="0" name=""/>
        <dsp:cNvSpPr/>
      </dsp:nvSpPr>
      <dsp:spPr>
        <a:xfrm>
          <a:off x="4331" y="665890"/>
          <a:ext cx="1969677" cy="86400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fr-FR" sz="2000" kern="1200" dirty="0"/>
            <a:t>Données</a:t>
          </a:r>
        </a:p>
      </dsp:txBody>
      <dsp:txXfrm>
        <a:off x="4331" y="665890"/>
        <a:ext cx="1969677" cy="576000"/>
      </dsp:txXfrm>
    </dsp:sp>
    <dsp:sp modelId="{E5A2EA4C-79BE-4B1B-8232-56151F3ED85B}">
      <dsp:nvSpPr>
        <dsp:cNvPr id="0" name=""/>
        <dsp:cNvSpPr/>
      </dsp:nvSpPr>
      <dsp:spPr>
        <a:xfrm>
          <a:off x="407759" y="1241890"/>
          <a:ext cx="1969677" cy="23040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fr-FR" sz="1600" kern="1200" dirty="0"/>
            <a:t>35</a:t>
          </a:r>
        </a:p>
        <a:p>
          <a:pPr marL="171450" lvl="1" indent="-171450" algn="l" defTabSz="711200">
            <a:lnSpc>
              <a:spcPct val="90000"/>
            </a:lnSpc>
            <a:spcBef>
              <a:spcPct val="0"/>
            </a:spcBef>
            <a:spcAft>
              <a:spcPct val="15000"/>
            </a:spcAft>
            <a:buChar char="•"/>
          </a:pPr>
          <a:r>
            <a:rPr lang="fr-FR" sz="1600" kern="1200" dirty="0"/>
            <a:t>37</a:t>
          </a:r>
        </a:p>
        <a:p>
          <a:pPr marL="171450" lvl="1" indent="-171450" algn="l" defTabSz="711200">
            <a:lnSpc>
              <a:spcPct val="90000"/>
            </a:lnSpc>
            <a:spcBef>
              <a:spcPct val="0"/>
            </a:spcBef>
            <a:spcAft>
              <a:spcPct val="15000"/>
            </a:spcAft>
            <a:buChar char="•"/>
          </a:pPr>
          <a:r>
            <a:rPr lang="fr-FR" sz="1600" kern="1200" dirty="0"/>
            <a:t>42</a:t>
          </a:r>
        </a:p>
        <a:p>
          <a:pPr marL="171450" lvl="1" indent="-171450" algn="l" defTabSz="711200">
            <a:lnSpc>
              <a:spcPct val="90000"/>
            </a:lnSpc>
            <a:spcBef>
              <a:spcPct val="0"/>
            </a:spcBef>
            <a:spcAft>
              <a:spcPct val="15000"/>
            </a:spcAft>
            <a:buChar char="•"/>
          </a:pPr>
          <a:r>
            <a:rPr lang="fr-FR" sz="1600" kern="1200" dirty="0"/>
            <a:t>22</a:t>
          </a:r>
        </a:p>
        <a:p>
          <a:pPr marL="171450" lvl="1" indent="-171450" algn="l" defTabSz="711200">
            <a:lnSpc>
              <a:spcPct val="90000"/>
            </a:lnSpc>
            <a:spcBef>
              <a:spcPct val="0"/>
            </a:spcBef>
            <a:spcAft>
              <a:spcPct val="15000"/>
            </a:spcAft>
            <a:buChar char="•"/>
          </a:pPr>
          <a:r>
            <a:rPr lang="fr-FR" sz="1600" kern="1200" dirty="0"/>
            <a:t>30</a:t>
          </a:r>
        </a:p>
        <a:p>
          <a:pPr marL="171450" lvl="1" indent="-171450" algn="l" defTabSz="711200">
            <a:lnSpc>
              <a:spcPct val="90000"/>
            </a:lnSpc>
            <a:spcBef>
              <a:spcPct val="0"/>
            </a:spcBef>
            <a:spcAft>
              <a:spcPct val="15000"/>
            </a:spcAft>
            <a:buChar char="•"/>
          </a:pPr>
          <a:r>
            <a:rPr lang="fr-FR" sz="1600" kern="1200" dirty="0"/>
            <a:t>34</a:t>
          </a:r>
        </a:p>
        <a:p>
          <a:pPr marL="171450" lvl="1" indent="-171450" algn="l" defTabSz="711200">
            <a:lnSpc>
              <a:spcPct val="90000"/>
            </a:lnSpc>
            <a:spcBef>
              <a:spcPct val="0"/>
            </a:spcBef>
            <a:spcAft>
              <a:spcPct val="15000"/>
            </a:spcAft>
            <a:buChar char="•"/>
          </a:pPr>
          <a:r>
            <a:rPr lang="fr-FR" sz="1600" kern="1200" dirty="0"/>
            <a:t>31</a:t>
          </a:r>
        </a:p>
        <a:p>
          <a:pPr marL="171450" lvl="1" indent="-171450" algn="l" defTabSz="711200">
            <a:lnSpc>
              <a:spcPct val="90000"/>
            </a:lnSpc>
            <a:spcBef>
              <a:spcPct val="0"/>
            </a:spcBef>
            <a:spcAft>
              <a:spcPct val="15000"/>
            </a:spcAft>
            <a:buChar char="•"/>
          </a:pPr>
          <a:r>
            <a:rPr lang="fr-FR" sz="1600" kern="1200" dirty="0"/>
            <a:t>…</a:t>
          </a:r>
        </a:p>
      </dsp:txBody>
      <dsp:txXfrm>
        <a:off x="465449" y="1299580"/>
        <a:ext cx="1854297" cy="2188620"/>
      </dsp:txXfrm>
    </dsp:sp>
    <dsp:sp modelId="{E1B33028-9E27-4FE8-AC8C-5D125BBDF9F6}">
      <dsp:nvSpPr>
        <dsp:cNvPr id="0" name=""/>
        <dsp:cNvSpPr/>
      </dsp:nvSpPr>
      <dsp:spPr>
        <a:xfrm>
          <a:off x="2272605" y="708694"/>
          <a:ext cx="633023" cy="49039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r-FR" sz="1600" kern="1200"/>
        </a:p>
      </dsp:txBody>
      <dsp:txXfrm>
        <a:off x="2272605" y="806772"/>
        <a:ext cx="485905" cy="294236"/>
      </dsp:txXfrm>
    </dsp:sp>
    <dsp:sp modelId="{1CF086AA-7FD2-4513-B7D6-698E24FA4F55}">
      <dsp:nvSpPr>
        <dsp:cNvPr id="0" name=""/>
        <dsp:cNvSpPr/>
      </dsp:nvSpPr>
      <dsp:spPr>
        <a:xfrm>
          <a:off x="3168392" y="665890"/>
          <a:ext cx="1969677" cy="86400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fr-FR" sz="2000" kern="1200" dirty="0"/>
            <a:t>Informations</a:t>
          </a:r>
        </a:p>
      </dsp:txBody>
      <dsp:txXfrm>
        <a:off x="3168392" y="665890"/>
        <a:ext cx="1969677" cy="576000"/>
      </dsp:txXfrm>
    </dsp:sp>
    <dsp:sp modelId="{BD6DD784-4F73-4268-8AA9-518CDA4A4394}">
      <dsp:nvSpPr>
        <dsp:cNvPr id="0" name=""/>
        <dsp:cNvSpPr/>
      </dsp:nvSpPr>
      <dsp:spPr>
        <a:xfrm>
          <a:off x="3571820" y="1241890"/>
          <a:ext cx="1969677" cy="23040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1" indent="-171450" algn="l" defTabSz="711200">
            <a:lnSpc>
              <a:spcPct val="90000"/>
            </a:lnSpc>
            <a:spcBef>
              <a:spcPct val="0"/>
            </a:spcBef>
            <a:spcAft>
              <a:spcPct val="15000"/>
            </a:spcAft>
            <a:buNone/>
          </a:pPr>
          <a:r>
            <a:rPr lang="fr-FR" sz="1600" kern="1200" dirty="0"/>
            <a:t>Le prix moyen est de 35</a:t>
          </a:r>
        </a:p>
        <a:p>
          <a:pPr marL="0" lvl="1" indent="-171450" algn="l" defTabSz="711200">
            <a:lnSpc>
              <a:spcPct val="90000"/>
            </a:lnSpc>
            <a:spcBef>
              <a:spcPct val="0"/>
            </a:spcBef>
            <a:spcAft>
              <a:spcPct val="15000"/>
            </a:spcAft>
            <a:buNone/>
          </a:pPr>
          <a:r>
            <a:rPr lang="fr-FR" sz="1600" kern="1200" dirty="0"/>
            <a:t>La variance est de 5</a:t>
          </a:r>
        </a:p>
      </dsp:txBody>
      <dsp:txXfrm>
        <a:off x="3629510" y="1299580"/>
        <a:ext cx="1854297" cy="2188620"/>
      </dsp:txXfrm>
    </dsp:sp>
    <dsp:sp modelId="{37A6F485-81FE-4DCF-AB8D-7C164C2FB73B}">
      <dsp:nvSpPr>
        <dsp:cNvPr id="0" name=""/>
        <dsp:cNvSpPr/>
      </dsp:nvSpPr>
      <dsp:spPr>
        <a:xfrm>
          <a:off x="5436666" y="708694"/>
          <a:ext cx="633023" cy="49039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r-FR" sz="1600" kern="1200"/>
        </a:p>
      </dsp:txBody>
      <dsp:txXfrm>
        <a:off x="5436666" y="806772"/>
        <a:ext cx="485905" cy="294236"/>
      </dsp:txXfrm>
    </dsp:sp>
    <dsp:sp modelId="{BF7DB70F-8215-47B4-B44F-8F0B63157411}">
      <dsp:nvSpPr>
        <dsp:cNvPr id="0" name=""/>
        <dsp:cNvSpPr/>
      </dsp:nvSpPr>
      <dsp:spPr>
        <a:xfrm>
          <a:off x="6332453" y="665890"/>
          <a:ext cx="1969677" cy="86400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fr-FR" sz="2000" kern="1200" dirty="0"/>
            <a:t>Connaissances</a:t>
          </a:r>
        </a:p>
      </dsp:txBody>
      <dsp:txXfrm>
        <a:off x="6332453" y="665890"/>
        <a:ext cx="1969677" cy="576000"/>
      </dsp:txXfrm>
    </dsp:sp>
    <dsp:sp modelId="{535082B5-6FF7-4566-9260-21736D21C664}">
      <dsp:nvSpPr>
        <dsp:cNvPr id="0" name=""/>
        <dsp:cNvSpPr/>
      </dsp:nvSpPr>
      <dsp:spPr>
        <a:xfrm>
          <a:off x="6735881" y="1241890"/>
          <a:ext cx="1969677" cy="23040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1" indent="-171450" algn="l" defTabSz="711200">
            <a:lnSpc>
              <a:spcPct val="90000"/>
            </a:lnSpc>
            <a:spcBef>
              <a:spcPct val="0"/>
            </a:spcBef>
            <a:spcAft>
              <a:spcPct val="15000"/>
            </a:spcAft>
            <a:buNone/>
          </a:pPr>
          <a:r>
            <a:rPr lang="fr-FR" sz="1600" kern="1200" dirty="0"/>
            <a:t>Le prix de la datte fluctue peu sur les marchés</a:t>
          </a:r>
        </a:p>
      </dsp:txBody>
      <dsp:txXfrm>
        <a:off x="6793571" y="1299580"/>
        <a:ext cx="1854297" cy="21886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9DD5F5-58A0-4BDF-95D2-6CC33F57DDAD}">
      <dsp:nvSpPr>
        <dsp:cNvPr id="0" name=""/>
        <dsp:cNvSpPr/>
      </dsp:nvSpPr>
      <dsp:spPr>
        <a:xfrm>
          <a:off x="-2363226" y="-367216"/>
          <a:ext cx="2838014" cy="2838014"/>
        </a:xfrm>
        <a:prstGeom prst="blockArc">
          <a:avLst>
            <a:gd name="adj1" fmla="val 18900000"/>
            <a:gd name="adj2" fmla="val 2700000"/>
            <a:gd name="adj3" fmla="val 761"/>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6ECE67-F219-4D4D-8317-EE55013C48D3}">
      <dsp:nvSpPr>
        <dsp:cNvPr id="0" name=""/>
        <dsp:cNvSpPr/>
      </dsp:nvSpPr>
      <dsp:spPr>
        <a:xfrm>
          <a:off x="386690" y="300517"/>
          <a:ext cx="5698212" cy="60095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7005" tIns="48260" rIns="48260" bIns="48260" numCol="1" spcCol="1270" anchor="ctr" anchorCtr="0">
          <a:noAutofit/>
        </a:bodyPr>
        <a:lstStyle/>
        <a:p>
          <a:pPr marL="0" lvl="0" indent="0" algn="l" defTabSz="844550">
            <a:lnSpc>
              <a:spcPct val="90000"/>
            </a:lnSpc>
            <a:spcBef>
              <a:spcPct val="0"/>
            </a:spcBef>
            <a:spcAft>
              <a:spcPct val="35000"/>
            </a:spcAft>
            <a:buNone/>
          </a:pPr>
          <a:r>
            <a:rPr lang="fr-FR" sz="1900" kern="1200" dirty="0"/>
            <a:t>CSV, JSON, XML, HTML, RDF, </a:t>
          </a:r>
          <a:r>
            <a:rPr lang="fr-FR" sz="1900" kern="1200" dirty="0" err="1"/>
            <a:t>GeoTIFF</a:t>
          </a:r>
          <a:r>
            <a:rPr lang="fr-FR" sz="1900" kern="1200" dirty="0"/>
            <a:t>, </a:t>
          </a:r>
          <a:r>
            <a:rPr lang="fr-FR" sz="1900" kern="1200" dirty="0" err="1"/>
            <a:t>GeoJSON</a:t>
          </a:r>
          <a:r>
            <a:rPr lang="fr-FR" sz="1900" kern="1200" dirty="0"/>
            <a:t>, </a:t>
          </a:r>
          <a:r>
            <a:rPr lang="fr-FR" sz="1900" kern="1200" dirty="0" err="1"/>
            <a:t>ShapeFile</a:t>
          </a:r>
          <a:r>
            <a:rPr lang="fr-FR" sz="1900" kern="1200" dirty="0"/>
            <a:t>, etc.</a:t>
          </a:r>
        </a:p>
      </dsp:txBody>
      <dsp:txXfrm>
        <a:off x="386690" y="300517"/>
        <a:ext cx="5698212" cy="600951"/>
      </dsp:txXfrm>
    </dsp:sp>
    <dsp:sp modelId="{8CA8F7AB-D874-48FA-9BF0-1DB0B1563AFA}">
      <dsp:nvSpPr>
        <dsp:cNvPr id="0" name=""/>
        <dsp:cNvSpPr/>
      </dsp:nvSpPr>
      <dsp:spPr>
        <a:xfrm>
          <a:off x="11096" y="225398"/>
          <a:ext cx="751189" cy="75118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190F04-99C7-4609-94A9-8AD66BE6B4DA}">
      <dsp:nvSpPr>
        <dsp:cNvPr id="0" name=""/>
        <dsp:cNvSpPr/>
      </dsp:nvSpPr>
      <dsp:spPr>
        <a:xfrm>
          <a:off x="386690" y="1202112"/>
          <a:ext cx="5698212" cy="60095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7005" tIns="48260" rIns="48260" bIns="48260" numCol="1" spcCol="1270" anchor="ctr" anchorCtr="0">
          <a:noAutofit/>
        </a:bodyPr>
        <a:lstStyle/>
        <a:p>
          <a:pPr marL="0" lvl="0" indent="0" algn="l" defTabSz="844550">
            <a:lnSpc>
              <a:spcPct val="90000"/>
            </a:lnSpc>
            <a:spcBef>
              <a:spcPct val="0"/>
            </a:spcBef>
            <a:spcAft>
              <a:spcPct val="35000"/>
            </a:spcAft>
            <a:buNone/>
          </a:pPr>
          <a:r>
            <a:rPr lang="fr-FR" sz="1900" kern="1200" dirty="0"/>
            <a:t>PDF, DOC, PNG, GIF, JPEG, etc.</a:t>
          </a:r>
        </a:p>
      </dsp:txBody>
      <dsp:txXfrm>
        <a:off x="386690" y="1202112"/>
        <a:ext cx="5698212" cy="600951"/>
      </dsp:txXfrm>
    </dsp:sp>
    <dsp:sp modelId="{10D8ED14-02BF-4DD4-817D-8CAB9BF1BEF7}">
      <dsp:nvSpPr>
        <dsp:cNvPr id="0" name=""/>
        <dsp:cNvSpPr/>
      </dsp:nvSpPr>
      <dsp:spPr>
        <a:xfrm>
          <a:off x="11096" y="1126994"/>
          <a:ext cx="751189" cy="75118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9DD5F5-58A0-4BDF-95D2-6CC33F57DDAD}">
      <dsp:nvSpPr>
        <dsp:cNvPr id="0" name=""/>
        <dsp:cNvSpPr/>
      </dsp:nvSpPr>
      <dsp:spPr>
        <a:xfrm>
          <a:off x="-2363226" y="-367216"/>
          <a:ext cx="2838014" cy="2838014"/>
        </a:xfrm>
        <a:prstGeom prst="blockArc">
          <a:avLst>
            <a:gd name="adj1" fmla="val 18900000"/>
            <a:gd name="adj2" fmla="val 2700000"/>
            <a:gd name="adj3" fmla="val 761"/>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6ECE67-F219-4D4D-8317-EE55013C48D3}">
      <dsp:nvSpPr>
        <dsp:cNvPr id="0" name=""/>
        <dsp:cNvSpPr/>
      </dsp:nvSpPr>
      <dsp:spPr>
        <a:xfrm>
          <a:off x="386690" y="300517"/>
          <a:ext cx="5698212" cy="60095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7005" tIns="48260" rIns="48260" bIns="48260" numCol="1" spcCol="1270" anchor="ctr" anchorCtr="0">
          <a:noAutofit/>
        </a:bodyPr>
        <a:lstStyle/>
        <a:p>
          <a:pPr marL="0" lvl="0" indent="0" algn="l" defTabSz="844550">
            <a:lnSpc>
              <a:spcPct val="90000"/>
            </a:lnSpc>
            <a:spcBef>
              <a:spcPct val="0"/>
            </a:spcBef>
            <a:spcAft>
              <a:spcPct val="35000"/>
            </a:spcAft>
            <a:buNone/>
          </a:pPr>
          <a:r>
            <a:rPr lang="fr-FR" sz="1900" kern="1200" dirty="0"/>
            <a:t>Licence ouverte permettant une réutilisation à des fins commerciales ou non</a:t>
          </a:r>
        </a:p>
      </dsp:txBody>
      <dsp:txXfrm>
        <a:off x="386690" y="300517"/>
        <a:ext cx="5698212" cy="600951"/>
      </dsp:txXfrm>
    </dsp:sp>
    <dsp:sp modelId="{8CA8F7AB-D874-48FA-9BF0-1DB0B1563AFA}">
      <dsp:nvSpPr>
        <dsp:cNvPr id="0" name=""/>
        <dsp:cNvSpPr/>
      </dsp:nvSpPr>
      <dsp:spPr>
        <a:xfrm>
          <a:off x="11096" y="225398"/>
          <a:ext cx="751189" cy="75118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190F04-99C7-4609-94A9-8AD66BE6B4DA}">
      <dsp:nvSpPr>
        <dsp:cNvPr id="0" name=""/>
        <dsp:cNvSpPr/>
      </dsp:nvSpPr>
      <dsp:spPr>
        <a:xfrm>
          <a:off x="386690" y="1202112"/>
          <a:ext cx="5698212" cy="60095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7005" tIns="48260" rIns="48260" bIns="48260" numCol="1" spcCol="1270" anchor="ctr" anchorCtr="0">
          <a:noAutofit/>
        </a:bodyPr>
        <a:lstStyle/>
        <a:p>
          <a:pPr marL="0" lvl="0" indent="0" algn="l" defTabSz="844550">
            <a:lnSpc>
              <a:spcPct val="90000"/>
            </a:lnSpc>
            <a:spcBef>
              <a:spcPct val="0"/>
            </a:spcBef>
            <a:spcAft>
              <a:spcPct val="35000"/>
            </a:spcAft>
            <a:buNone/>
          </a:pPr>
          <a:r>
            <a:rPr lang="fr-FR" sz="1900" kern="1200" dirty="0"/>
            <a:t>Pas de licence, restrictions pour un usage donnée, restrictions par type d’utilisateurs</a:t>
          </a:r>
        </a:p>
      </dsp:txBody>
      <dsp:txXfrm>
        <a:off x="386690" y="1202112"/>
        <a:ext cx="5698212" cy="600951"/>
      </dsp:txXfrm>
    </dsp:sp>
    <dsp:sp modelId="{10D8ED14-02BF-4DD4-817D-8CAB9BF1BEF7}">
      <dsp:nvSpPr>
        <dsp:cNvPr id="0" name=""/>
        <dsp:cNvSpPr/>
      </dsp:nvSpPr>
      <dsp:spPr>
        <a:xfrm>
          <a:off x="11096" y="1126994"/>
          <a:ext cx="751189" cy="75118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EEB582-71D7-4BA6-A832-C2ED342AECCF}">
      <dsp:nvSpPr>
        <dsp:cNvPr id="0" name=""/>
        <dsp:cNvSpPr/>
      </dsp:nvSpPr>
      <dsp:spPr>
        <a:xfrm>
          <a:off x="128749" y="357"/>
          <a:ext cx="1996170" cy="1197702"/>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b="1" kern="1200" dirty="0"/>
            <a:t>&gt;2600 portails</a:t>
          </a:r>
          <a:r>
            <a:rPr lang="fr-FR" sz="1900" kern="1200" dirty="0"/>
            <a:t> Open Data à travers le monde</a:t>
          </a:r>
        </a:p>
      </dsp:txBody>
      <dsp:txXfrm>
        <a:off x="128749" y="357"/>
        <a:ext cx="1996170" cy="11977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2F86AD-6531-4A45-9B4C-FB7A2F4A56E5}">
      <dsp:nvSpPr>
        <dsp:cNvPr id="0" name=""/>
        <dsp:cNvSpPr/>
      </dsp:nvSpPr>
      <dsp:spPr>
        <a:xfrm>
          <a:off x="2351820" y="78469"/>
          <a:ext cx="3442250" cy="3426734"/>
        </a:xfrm>
        <a:prstGeom prst="ellipse">
          <a:avLst/>
        </a:prstGeom>
        <a:solidFill>
          <a:srgbClr val="CC4757">
            <a:lumMod val="75000"/>
            <a:alpha val="5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t" anchorCtr="0">
          <a:noAutofit/>
        </a:bodyPr>
        <a:lstStyle/>
        <a:p>
          <a:pPr marL="0" lvl="0" indent="0" algn="ctr" defTabSz="2889250">
            <a:lnSpc>
              <a:spcPct val="90000"/>
            </a:lnSpc>
            <a:spcBef>
              <a:spcPct val="0"/>
            </a:spcBef>
            <a:spcAft>
              <a:spcPct val="35000"/>
            </a:spcAft>
            <a:buNone/>
          </a:pPr>
          <a:endParaRPr lang="en-US" sz="6500" b="1" kern="1200" dirty="0">
            <a:solidFill>
              <a:sysClr val="windowText" lastClr="000000">
                <a:hueOff val="0"/>
                <a:satOff val="0"/>
                <a:lumOff val="0"/>
                <a:alphaOff val="0"/>
              </a:sysClr>
            </a:solidFill>
            <a:latin typeface="Calibri"/>
            <a:ea typeface="+mn-ea"/>
            <a:cs typeface="+mn-cs"/>
          </a:endParaRPr>
        </a:p>
      </dsp:txBody>
      <dsp:txXfrm>
        <a:off x="3180465" y="903973"/>
        <a:ext cx="1784961" cy="1090380"/>
      </dsp:txXfrm>
    </dsp:sp>
    <dsp:sp modelId="{6B9B251B-586A-4808-9EDC-F6186A7B6F15}">
      <dsp:nvSpPr>
        <dsp:cNvPr id="0" name=""/>
        <dsp:cNvSpPr/>
      </dsp:nvSpPr>
      <dsp:spPr>
        <a:xfrm>
          <a:off x="845550" y="1713118"/>
          <a:ext cx="3419884" cy="3431798"/>
        </a:xfrm>
        <a:prstGeom prst="ellipse">
          <a:avLst/>
        </a:prstGeom>
        <a:solidFill>
          <a:srgbClr val="30356E">
            <a:lumMod val="60000"/>
            <a:lumOff val="40000"/>
            <a:alpha val="50000"/>
          </a:srgbClr>
        </a:solidFill>
        <a:ln w="25400" cap="flat" cmpd="sng" algn="ctr">
          <a:solidFill>
            <a:sysClr val="window" lastClr="FFFFFF"/>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b" anchorCtr="0">
          <a:noAutofit/>
        </a:bodyPr>
        <a:lstStyle/>
        <a:p>
          <a:pPr marL="0" lvl="0" indent="0" algn="ctr" defTabSz="2889250">
            <a:lnSpc>
              <a:spcPct val="90000"/>
            </a:lnSpc>
            <a:spcBef>
              <a:spcPct val="0"/>
            </a:spcBef>
            <a:spcAft>
              <a:spcPct val="35000"/>
            </a:spcAft>
            <a:buNone/>
          </a:pPr>
          <a:endParaRPr lang="en-US" sz="6500" b="1" kern="1200" dirty="0">
            <a:solidFill>
              <a:sysClr val="windowText" lastClr="000000">
                <a:hueOff val="0"/>
                <a:satOff val="0"/>
                <a:lumOff val="0"/>
                <a:alphaOff val="0"/>
              </a:sysClr>
            </a:solidFill>
            <a:latin typeface="Calibri"/>
            <a:ea typeface="+mn-ea"/>
            <a:cs typeface="+mn-cs"/>
          </a:endParaRPr>
        </a:p>
      </dsp:txBody>
      <dsp:txXfrm>
        <a:off x="2191963" y="2876082"/>
        <a:ext cx="1450934" cy="1334656"/>
      </dsp:txXfrm>
    </dsp:sp>
    <dsp:sp modelId="{E6DCD3DF-9309-4439-8C36-8B180F8FC979}">
      <dsp:nvSpPr>
        <dsp:cNvPr id="0" name=""/>
        <dsp:cNvSpPr/>
      </dsp:nvSpPr>
      <dsp:spPr>
        <a:xfrm>
          <a:off x="3704305" y="1904996"/>
          <a:ext cx="3352787" cy="3152501"/>
        </a:xfrm>
        <a:prstGeom prst="ellipse">
          <a:avLst/>
        </a:prstGeom>
        <a:solidFill>
          <a:srgbClr val="78B832">
            <a:alpha val="49804"/>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b" anchorCtr="0">
          <a:noAutofit/>
        </a:bodyPr>
        <a:lstStyle/>
        <a:p>
          <a:pPr marL="0" lvl="0" indent="0" algn="ctr" defTabSz="2889250">
            <a:lnSpc>
              <a:spcPct val="90000"/>
            </a:lnSpc>
            <a:spcBef>
              <a:spcPct val="0"/>
            </a:spcBef>
            <a:spcAft>
              <a:spcPct val="35000"/>
            </a:spcAft>
            <a:buNone/>
          </a:pPr>
          <a:endParaRPr lang="en-US" sz="6500" b="1" kern="1200" dirty="0">
            <a:solidFill>
              <a:sysClr val="windowText" lastClr="000000">
                <a:hueOff val="0"/>
                <a:satOff val="0"/>
                <a:lumOff val="0"/>
                <a:alphaOff val="0"/>
              </a:sysClr>
            </a:solidFill>
            <a:latin typeface="Calibri"/>
            <a:ea typeface="+mn-ea"/>
            <a:cs typeface="+mn-cs"/>
          </a:endParaRPr>
        </a:p>
      </dsp:txBody>
      <dsp:txXfrm>
        <a:off x="4314629" y="2973312"/>
        <a:ext cx="1422466" cy="122603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0D00DF-D3A8-4DDB-8490-8B78CD5D9262}">
      <dsp:nvSpPr>
        <dsp:cNvPr id="0" name=""/>
        <dsp:cNvSpPr/>
      </dsp:nvSpPr>
      <dsp:spPr>
        <a:xfrm>
          <a:off x="4324" y="667686"/>
          <a:ext cx="1474711" cy="737355"/>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fr-FR" sz="1900" kern="1200" dirty="0"/>
            <a:t>Organiser</a:t>
          </a:r>
        </a:p>
      </dsp:txBody>
      <dsp:txXfrm>
        <a:off x="25920" y="689282"/>
        <a:ext cx="1431519" cy="694163"/>
      </dsp:txXfrm>
    </dsp:sp>
    <dsp:sp modelId="{3CC07155-F9E0-4FA1-A4AC-E24272D451E4}">
      <dsp:nvSpPr>
        <dsp:cNvPr id="0" name=""/>
        <dsp:cNvSpPr/>
      </dsp:nvSpPr>
      <dsp:spPr>
        <a:xfrm>
          <a:off x="151795" y="1405042"/>
          <a:ext cx="147471" cy="553016"/>
        </a:xfrm>
        <a:custGeom>
          <a:avLst/>
          <a:gdLst/>
          <a:ahLst/>
          <a:cxnLst/>
          <a:rect l="0" t="0" r="0" b="0"/>
          <a:pathLst>
            <a:path>
              <a:moveTo>
                <a:pt x="0" y="0"/>
              </a:moveTo>
              <a:lnTo>
                <a:pt x="0" y="553016"/>
              </a:lnTo>
              <a:lnTo>
                <a:pt x="147471" y="55301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7CA46B-FAA7-4198-AAC7-782AF49C3AFC}">
      <dsp:nvSpPr>
        <dsp:cNvPr id="0" name=""/>
        <dsp:cNvSpPr/>
      </dsp:nvSpPr>
      <dsp:spPr>
        <a:xfrm>
          <a:off x="299267" y="1589381"/>
          <a:ext cx="1179769" cy="737355"/>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fr-FR" sz="1100" kern="1200" dirty="0"/>
            <a:t>ODRA</a:t>
          </a:r>
        </a:p>
      </dsp:txBody>
      <dsp:txXfrm>
        <a:off x="320863" y="1610977"/>
        <a:ext cx="1136577" cy="694163"/>
      </dsp:txXfrm>
    </dsp:sp>
    <dsp:sp modelId="{E81A6B80-4250-406B-B253-F69DA7DA5C90}">
      <dsp:nvSpPr>
        <dsp:cNvPr id="0" name=""/>
        <dsp:cNvSpPr/>
      </dsp:nvSpPr>
      <dsp:spPr>
        <a:xfrm>
          <a:off x="151795" y="1405042"/>
          <a:ext cx="147471" cy="1474711"/>
        </a:xfrm>
        <a:custGeom>
          <a:avLst/>
          <a:gdLst/>
          <a:ahLst/>
          <a:cxnLst/>
          <a:rect l="0" t="0" r="0" b="0"/>
          <a:pathLst>
            <a:path>
              <a:moveTo>
                <a:pt x="0" y="0"/>
              </a:moveTo>
              <a:lnTo>
                <a:pt x="0" y="1474711"/>
              </a:lnTo>
              <a:lnTo>
                <a:pt x="147471" y="1474711"/>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887D52-D276-4AF9-958B-32B0F5C48AAE}">
      <dsp:nvSpPr>
        <dsp:cNvPr id="0" name=""/>
        <dsp:cNvSpPr/>
      </dsp:nvSpPr>
      <dsp:spPr>
        <a:xfrm>
          <a:off x="299267" y="2511076"/>
          <a:ext cx="1179769" cy="737355"/>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fr-FR" sz="1100" kern="1200" dirty="0"/>
            <a:t>Inventaire de données</a:t>
          </a:r>
        </a:p>
      </dsp:txBody>
      <dsp:txXfrm>
        <a:off x="320863" y="2532672"/>
        <a:ext cx="1136577" cy="694163"/>
      </dsp:txXfrm>
    </dsp:sp>
    <dsp:sp modelId="{3F0EE3FF-1F00-422B-BE8C-721431F7FF4A}">
      <dsp:nvSpPr>
        <dsp:cNvPr id="0" name=""/>
        <dsp:cNvSpPr/>
      </dsp:nvSpPr>
      <dsp:spPr>
        <a:xfrm>
          <a:off x="151795" y="1405042"/>
          <a:ext cx="147471" cy="2396406"/>
        </a:xfrm>
        <a:custGeom>
          <a:avLst/>
          <a:gdLst/>
          <a:ahLst/>
          <a:cxnLst/>
          <a:rect l="0" t="0" r="0" b="0"/>
          <a:pathLst>
            <a:path>
              <a:moveTo>
                <a:pt x="0" y="0"/>
              </a:moveTo>
              <a:lnTo>
                <a:pt x="0" y="2396406"/>
              </a:lnTo>
              <a:lnTo>
                <a:pt x="147471" y="239640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6E1596-F8EE-4D75-B601-8C6EE3B041DC}">
      <dsp:nvSpPr>
        <dsp:cNvPr id="0" name=""/>
        <dsp:cNvSpPr/>
      </dsp:nvSpPr>
      <dsp:spPr>
        <a:xfrm>
          <a:off x="299267" y="3432771"/>
          <a:ext cx="1179769" cy="737355"/>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fr-FR" sz="1100" kern="1200" dirty="0"/>
            <a:t>Analyse des données</a:t>
          </a:r>
        </a:p>
      </dsp:txBody>
      <dsp:txXfrm>
        <a:off x="320863" y="3454367"/>
        <a:ext cx="1136577" cy="694163"/>
      </dsp:txXfrm>
    </dsp:sp>
    <dsp:sp modelId="{2582B969-5DDB-4DC2-96BB-2EE277E50927}">
      <dsp:nvSpPr>
        <dsp:cNvPr id="0" name=""/>
        <dsp:cNvSpPr/>
      </dsp:nvSpPr>
      <dsp:spPr>
        <a:xfrm>
          <a:off x="1847714" y="667686"/>
          <a:ext cx="1474711" cy="737355"/>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fr-FR" sz="1900" kern="1200" dirty="0"/>
            <a:t>Standardiser</a:t>
          </a:r>
        </a:p>
      </dsp:txBody>
      <dsp:txXfrm>
        <a:off x="1869310" y="689282"/>
        <a:ext cx="1431519" cy="694163"/>
      </dsp:txXfrm>
    </dsp:sp>
    <dsp:sp modelId="{5E9F8DFC-F8DC-4DD3-9658-2CB28BE32CAC}">
      <dsp:nvSpPr>
        <dsp:cNvPr id="0" name=""/>
        <dsp:cNvSpPr/>
      </dsp:nvSpPr>
      <dsp:spPr>
        <a:xfrm>
          <a:off x="1995185" y="1405042"/>
          <a:ext cx="147471" cy="553016"/>
        </a:xfrm>
        <a:custGeom>
          <a:avLst/>
          <a:gdLst/>
          <a:ahLst/>
          <a:cxnLst/>
          <a:rect l="0" t="0" r="0" b="0"/>
          <a:pathLst>
            <a:path>
              <a:moveTo>
                <a:pt x="0" y="0"/>
              </a:moveTo>
              <a:lnTo>
                <a:pt x="0" y="553016"/>
              </a:lnTo>
              <a:lnTo>
                <a:pt x="147471" y="55301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857621-2B00-4BAD-93D6-B2783CAA5D90}">
      <dsp:nvSpPr>
        <dsp:cNvPr id="0" name=""/>
        <dsp:cNvSpPr/>
      </dsp:nvSpPr>
      <dsp:spPr>
        <a:xfrm>
          <a:off x="2142656" y="1589381"/>
          <a:ext cx="1179769" cy="737355"/>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fr-FR" sz="1100" kern="1200" dirty="0"/>
            <a:t>Cadre juridique</a:t>
          </a:r>
        </a:p>
      </dsp:txBody>
      <dsp:txXfrm>
        <a:off x="2164252" y="1610977"/>
        <a:ext cx="1136577" cy="694163"/>
      </dsp:txXfrm>
    </dsp:sp>
    <dsp:sp modelId="{1DAF0985-AC00-4EDF-8057-ED7ED3028DEA}">
      <dsp:nvSpPr>
        <dsp:cNvPr id="0" name=""/>
        <dsp:cNvSpPr/>
      </dsp:nvSpPr>
      <dsp:spPr>
        <a:xfrm>
          <a:off x="1995185" y="1405042"/>
          <a:ext cx="147471" cy="1474711"/>
        </a:xfrm>
        <a:custGeom>
          <a:avLst/>
          <a:gdLst/>
          <a:ahLst/>
          <a:cxnLst/>
          <a:rect l="0" t="0" r="0" b="0"/>
          <a:pathLst>
            <a:path>
              <a:moveTo>
                <a:pt x="0" y="0"/>
              </a:moveTo>
              <a:lnTo>
                <a:pt x="0" y="1474711"/>
              </a:lnTo>
              <a:lnTo>
                <a:pt x="147471" y="1474711"/>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AEAE39-0DCD-4439-95C3-F6B4619DD8F4}">
      <dsp:nvSpPr>
        <dsp:cNvPr id="0" name=""/>
        <dsp:cNvSpPr/>
      </dsp:nvSpPr>
      <dsp:spPr>
        <a:xfrm>
          <a:off x="2142656" y="2511076"/>
          <a:ext cx="1179769" cy="737355"/>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fr-FR" sz="1100" kern="1200" dirty="0"/>
            <a:t>Schéma organisationnel</a:t>
          </a:r>
        </a:p>
      </dsp:txBody>
      <dsp:txXfrm>
        <a:off x="2164252" y="2532672"/>
        <a:ext cx="1136577" cy="694163"/>
      </dsp:txXfrm>
    </dsp:sp>
    <dsp:sp modelId="{C63267E4-5435-4D12-A072-27B6EB6DE775}">
      <dsp:nvSpPr>
        <dsp:cNvPr id="0" name=""/>
        <dsp:cNvSpPr/>
      </dsp:nvSpPr>
      <dsp:spPr>
        <a:xfrm>
          <a:off x="1995185" y="1405042"/>
          <a:ext cx="147471" cy="2396406"/>
        </a:xfrm>
        <a:custGeom>
          <a:avLst/>
          <a:gdLst/>
          <a:ahLst/>
          <a:cxnLst/>
          <a:rect l="0" t="0" r="0" b="0"/>
          <a:pathLst>
            <a:path>
              <a:moveTo>
                <a:pt x="0" y="0"/>
              </a:moveTo>
              <a:lnTo>
                <a:pt x="0" y="2396406"/>
              </a:lnTo>
              <a:lnTo>
                <a:pt x="147471" y="239640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C83BC9-B1DB-4C77-8E1F-3939DE90BCB1}">
      <dsp:nvSpPr>
        <dsp:cNvPr id="0" name=""/>
        <dsp:cNvSpPr/>
      </dsp:nvSpPr>
      <dsp:spPr>
        <a:xfrm>
          <a:off x="2142656" y="3432771"/>
          <a:ext cx="1179769" cy="737355"/>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fr-FR" sz="1100" kern="1200" dirty="0"/>
            <a:t>Standards et bonnes pratiques</a:t>
          </a:r>
        </a:p>
      </dsp:txBody>
      <dsp:txXfrm>
        <a:off x="2164252" y="3454367"/>
        <a:ext cx="1136577" cy="694163"/>
      </dsp:txXfrm>
    </dsp:sp>
    <dsp:sp modelId="{11D47DA9-E63B-4985-8FDF-9339F20A2D9B}">
      <dsp:nvSpPr>
        <dsp:cNvPr id="0" name=""/>
        <dsp:cNvSpPr/>
      </dsp:nvSpPr>
      <dsp:spPr>
        <a:xfrm>
          <a:off x="3691104" y="667686"/>
          <a:ext cx="1474711" cy="737355"/>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fr-FR" sz="1900" kern="1200" dirty="0"/>
            <a:t>Publier</a:t>
          </a:r>
        </a:p>
      </dsp:txBody>
      <dsp:txXfrm>
        <a:off x="3712700" y="689282"/>
        <a:ext cx="1431519" cy="694163"/>
      </dsp:txXfrm>
    </dsp:sp>
    <dsp:sp modelId="{268DB6D0-F7B6-454E-BF3F-FB2ECCD146E3}">
      <dsp:nvSpPr>
        <dsp:cNvPr id="0" name=""/>
        <dsp:cNvSpPr/>
      </dsp:nvSpPr>
      <dsp:spPr>
        <a:xfrm>
          <a:off x="3838575" y="1405042"/>
          <a:ext cx="147471" cy="553016"/>
        </a:xfrm>
        <a:custGeom>
          <a:avLst/>
          <a:gdLst/>
          <a:ahLst/>
          <a:cxnLst/>
          <a:rect l="0" t="0" r="0" b="0"/>
          <a:pathLst>
            <a:path>
              <a:moveTo>
                <a:pt x="0" y="0"/>
              </a:moveTo>
              <a:lnTo>
                <a:pt x="0" y="553016"/>
              </a:lnTo>
              <a:lnTo>
                <a:pt x="147471" y="55301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D6B324-52B0-492D-BC85-9FC42EFD6F7A}">
      <dsp:nvSpPr>
        <dsp:cNvPr id="0" name=""/>
        <dsp:cNvSpPr/>
      </dsp:nvSpPr>
      <dsp:spPr>
        <a:xfrm>
          <a:off x="3986046" y="1589381"/>
          <a:ext cx="1179769" cy="737355"/>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fr-FR" sz="1100" kern="1200" dirty="0"/>
            <a:t>Représentations</a:t>
          </a:r>
        </a:p>
      </dsp:txBody>
      <dsp:txXfrm>
        <a:off x="4007642" y="1610977"/>
        <a:ext cx="1136577" cy="694163"/>
      </dsp:txXfrm>
    </dsp:sp>
    <dsp:sp modelId="{1BC70A07-AD4E-4B56-9D76-89D556741E60}">
      <dsp:nvSpPr>
        <dsp:cNvPr id="0" name=""/>
        <dsp:cNvSpPr/>
      </dsp:nvSpPr>
      <dsp:spPr>
        <a:xfrm>
          <a:off x="3838575" y="1405042"/>
          <a:ext cx="147471" cy="1474711"/>
        </a:xfrm>
        <a:custGeom>
          <a:avLst/>
          <a:gdLst/>
          <a:ahLst/>
          <a:cxnLst/>
          <a:rect l="0" t="0" r="0" b="0"/>
          <a:pathLst>
            <a:path>
              <a:moveTo>
                <a:pt x="0" y="0"/>
              </a:moveTo>
              <a:lnTo>
                <a:pt x="0" y="1474711"/>
              </a:lnTo>
              <a:lnTo>
                <a:pt x="147471" y="1474711"/>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CA718E-1313-48CB-B6B6-2B01047F7EEA}">
      <dsp:nvSpPr>
        <dsp:cNvPr id="0" name=""/>
        <dsp:cNvSpPr/>
      </dsp:nvSpPr>
      <dsp:spPr>
        <a:xfrm>
          <a:off x="3986046" y="2511076"/>
          <a:ext cx="1179769" cy="737355"/>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fr-FR" sz="1100" kern="1200" dirty="0"/>
            <a:t>Catalogue</a:t>
          </a:r>
        </a:p>
      </dsp:txBody>
      <dsp:txXfrm>
        <a:off x="4007642" y="2532672"/>
        <a:ext cx="1136577" cy="694163"/>
      </dsp:txXfrm>
    </dsp:sp>
    <dsp:sp modelId="{DEFA5C34-2655-4EFA-9F9C-312ED339512A}">
      <dsp:nvSpPr>
        <dsp:cNvPr id="0" name=""/>
        <dsp:cNvSpPr/>
      </dsp:nvSpPr>
      <dsp:spPr>
        <a:xfrm>
          <a:off x="3838575" y="1405042"/>
          <a:ext cx="147471" cy="2396406"/>
        </a:xfrm>
        <a:custGeom>
          <a:avLst/>
          <a:gdLst/>
          <a:ahLst/>
          <a:cxnLst/>
          <a:rect l="0" t="0" r="0" b="0"/>
          <a:pathLst>
            <a:path>
              <a:moveTo>
                <a:pt x="0" y="0"/>
              </a:moveTo>
              <a:lnTo>
                <a:pt x="0" y="2396406"/>
              </a:lnTo>
              <a:lnTo>
                <a:pt x="147471" y="239640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7267D6-1328-4A4D-83D2-E61321278630}">
      <dsp:nvSpPr>
        <dsp:cNvPr id="0" name=""/>
        <dsp:cNvSpPr/>
      </dsp:nvSpPr>
      <dsp:spPr>
        <a:xfrm>
          <a:off x="3986046" y="3432771"/>
          <a:ext cx="1179769" cy="737355"/>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fr-FR" sz="1100" kern="1200" dirty="0"/>
            <a:t>Infrastructure technique</a:t>
          </a:r>
        </a:p>
      </dsp:txBody>
      <dsp:txXfrm>
        <a:off x="4007642" y="3454367"/>
        <a:ext cx="1136577" cy="694163"/>
      </dsp:txXfrm>
    </dsp:sp>
    <dsp:sp modelId="{F43EA24C-E70F-43FC-BA4A-6D82D805502D}">
      <dsp:nvSpPr>
        <dsp:cNvPr id="0" name=""/>
        <dsp:cNvSpPr/>
      </dsp:nvSpPr>
      <dsp:spPr>
        <a:xfrm>
          <a:off x="5534494" y="667686"/>
          <a:ext cx="1474711" cy="737355"/>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fr-FR" sz="1900" kern="1200" dirty="0"/>
            <a:t>Partager</a:t>
          </a:r>
        </a:p>
      </dsp:txBody>
      <dsp:txXfrm>
        <a:off x="5556090" y="689282"/>
        <a:ext cx="1431519" cy="694163"/>
      </dsp:txXfrm>
    </dsp:sp>
    <dsp:sp modelId="{015877F4-B1A6-4CC9-A4A6-C317A0DFA16D}">
      <dsp:nvSpPr>
        <dsp:cNvPr id="0" name=""/>
        <dsp:cNvSpPr/>
      </dsp:nvSpPr>
      <dsp:spPr>
        <a:xfrm>
          <a:off x="5681965" y="1405042"/>
          <a:ext cx="147471" cy="553016"/>
        </a:xfrm>
        <a:custGeom>
          <a:avLst/>
          <a:gdLst/>
          <a:ahLst/>
          <a:cxnLst/>
          <a:rect l="0" t="0" r="0" b="0"/>
          <a:pathLst>
            <a:path>
              <a:moveTo>
                <a:pt x="0" y="0"/>
              </a:moveTo>
              <a:lnTo>
                <a:pt x="0" y="553016"/>
              </a:lnTo>
              <a:lnTo>
                <a:pt x="147471" y="55301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CAF136-98D5-4141-BF1A-F7D593EB6D4A}">
      <dsp:nvSpPr>
        <dsp:cNvPr id="0" name=""/>
        <dsp:cNvSpPr/>
      </dsp:nvSpPr>
      <dsp:spPr>
        <a:xfrm>
          <a:off x="5829436" y="1589381"/>
          <a:ext cx="1179769" cy="737355"/>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fr-FR" sz="1100" kern="1200" dirty="0"/>
            <a:t>Participation interne</a:t>
          </a:r>
        </a:p>
      </dsp:txBody>
      <dsp:txXfrm>
        <a:off x="5851032" y="1610977"/>
        <a:ext cx="1136577" cy="694163"/>
      </dsp:txXfrm>
    </dsp:sp>
    <dsp:sp modelId="{20EF0EBF-BD99-4765-A36C-8EDE95AD427F}">
      <dsp:nvSpPr>
        <dsp:cNvPr id="0" name=""/>
        <dsp:cNvSpPr/>
      </dsp:nvSpPr>
      <dsp:spPr>
        <a:xfrm>
          <a:off x="5681965" y="1405042"/>
          <a:ext cx="147471" cy="1474711"/>
        </a:xfrm>
        <a:custGeom>
          <a:avLst/>
          <a:gdLst/>
          <a:ahLst/>
          <a:cxnLst/>
          <a:rect l="0" t="0" r="0" b="0"/>
          <a:pathLst>
            <a:path>
              <a:moveTo>
                <a:pt x="0" y="0"/>
              </a:moveTo>
              <a:lnTo>
                <a:pt x="0" y="1474711"/>
              </a:lnTo>
              <a:lnTo>
                <a:pt x="147471" y="1474711"/>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65A0C6-29D1-4607-ABE1-4B3840D73190}">
      <dsp:nvSpPr>
        <dsp:cNvPr id="0" name=""/>
        <dsp:cNvSpPr/>
      </dsp:nvSpPr>
      <dsp:spPr>
        <a:xfrm>
          <a:off x="5829436" y="2511076"/>
          <a:ext cx="1179769" cy="737355"/>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fr-FR" sz="1100" kern="1200" dirty="0"/>
            <a:t>Participation externe</a:t>
          </a:r>
        </a:p>
      </dsp:txBody>
      <dsp:txXfrm>
        <a:off x="5851032" y="2532672"/>
        <a:ext cx="1136577" cy="694163"/>
      </dsp:txXfrm>
    </dsp:sp>
    <dsp:sp modelId="{72B32D24-2FD4-473A-8FA3-38C68A0591EF}">
      <dsp:nvSpPr>
        <dsp:cNvPr id="0" name=""/>
        <dsp:cNvSpPr/>
      </dsp:nvSpPr>
      <dsp:spPr>
        <a:xfrm>
          <a:off x="7377884" y="667686"/>
          <a:ext cx="1474711" cy="737355"/>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fr-FR" sz="1900" kern="1200" dirty="0"/>
            <a:t>Superviser</a:t>
          </a:r>
        </a:p>
      </dsp:txBody>
      <dsp:txXfrm>
        <a:off x="7399480" y="689282"/>
        <a:ext cx="1431519" cy="694163"/>
      </dsp:txXfrm>
    </dsp:sp>
    <dsp:sp modelId="{7360DCD4-C7B3-4216-AD14-35347D328F2A}">
      <dsp:nvSpPr>
        <dsp:cNvPr id="0" name=""/>
        <dsp:cNvSpPr/>
      </dsp:nvSpPr>
      <dsp:spPr>
        <a:xfrm>
          <a:off x="7525355" y="1405042"/>
          <a:ext cx="147471" cy="553016"/>
        </a:xfrm>
        <a:custGeom>
          <a:avLst/>
          <a:gdLst/>
          <a:ahLst/>
          <a:cxnLst/>
          <a:rect l="0" t="0" r="0" b="0"/>
          <a:pathLst>
            <a:path>
              <a:moveTo>
                <a:pt x="0" y="0"/>
              </a:moveTo>
              <a:lnTo>
                <a:pt x="0" y="553016"/>
              </a:lnTo>
              <a:lnTo>
                <a:pt x="147471" y="55301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C5567C-0565-4E57-9055-5080E2F4D11C}">
      <dsp:nvSpPr>
        <dsp:cNvPr id="0" name=""/>
        <dsp:cNvSpPr/>
      </dsp:nvSpPr>
      <dsp:spPr>
        <a:xfrm>
          <a:off x="7672826" y="1589381"/>
          <a:ext cx="1179769" cy="737355"/>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fr-FR" sz="1100" kern="1200" dirty="0"/>
            <a:t>Gestion du catalogue</a:t>
          </a:r>
        </a:p>
      </dsp:txBody>
      <dsp:txXfrm>
        <a:off x="7694422" y="1610977"/>
        <a:ext cx="1136577" cy="694163"/>
      </dsp:txXfrm>
    </dsp:sp>
    <dsp:sp modelId="{A59EC4A4-8C7A-43A6-A61A-50ADD884C647}">
      <dsp:nvSpPr>
        <dsp:cNvPr id="0" name=""/>
        <dsp:cNvSpPr/>
      </dsp:nvSpPr>
      <dsp:spPr>
        <a:xfrm>
          <a:off x="7525355" y="1405042"/>
          <a:ext cx="147471" cy="1474711"/>
        </a:xfrm>
        <a:custGeom>
          <a:avLst/>
          <a:gdLst/>
          <a:ahLst/>
          <a:cxnLst/>
          <a:rect l="0" t="0" r="0" b="0"/>
          <a:pathLst>
            <a:path>
              <a:moveTo>
                <a:pt x="0" y="0"/>
              </a:moveTo>
              <a:lnTo>
                <a:pt x="0" y="1474711"/>
              </a:lnTo>
              <a:lnTo>
                <a:pt x="147471" y="1474711"/>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1ED3FF-E80D-4E77-88B7-3611F09293FA}">
      <dsp:nvSpPr>
        <dsp:cNvPr id="0" name=""/>
        <dsp:cNvSpPr/>
      </dsp:nvSpPr>
      <dsp:spPr>
        <a:xfrm>
          <a:off x="7672826" y="2511076"/>
          <a:ext cx="1179769" cy="737355"/>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fr-FR" sz="1100" kern="1200" dirty="0"/>
            <a:t>Support interne</a:t>
          </a:r>
        </a:p>
      </dsp:txBody>
      <dsp:txXfrm>
        <a:off x="7694422" y="2532672"/>
        <a:ext cx="1136577" cy="694163"/>
      </dsp:txXfrm>
    </dsp:sp>
    <dsp:sp modelId="{90C1E29A-6254-4186-86E4-6A69AF054F3E}">
      <dsp:nvSpPr>
        <dsp:cNvPr id="0" name=""/>
        <dsp:cNvSpPr/>
      </dsp:nvSpPr>
      <dsp:spPr>
        <a:xfrm>
          <a:off x="7525355" y="1405042"/>
          <a:ext cx="147471" cy="2396406"/>
        </a:xfrm>
        <a:custGeom>
          <a:avLst/>
          <a:gdLst/>
          <a:ahLst/>
          <a:cxnLst/>
          <a:rect l="0" t="0" r="0" b="0"/>
          <a:pathLst>
            <a:path>
              <a:moveTo>
                <a:pt x="0" y="0"/>
              </a:moveTo>
              <a:lnTo>
                <a:pt x="0" y="2396406"/>
              </a:lnTo>
              <a:lnTo>
                <a:pt x="147471" y="239640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D036AC-3B91-4F9E-A1EE-AAC2BEB61F77}">
      <dsp:nvSpPr>
        <dsp:cNvPr id="0" name=""/>
        <dsp:cNvSpPr/>
      </dsp:nvSpPr>
      <dsp:spPr>
        <a:xfrm>
          <a:off x="7672826" y="3432771"/>
          <a:ext cx="1179769" cy="737355"/>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fr-FR" sz="1100" kern="1200" dirty="0"/>
            <a:t>Révision de la stratégie</a:t>
          </a:r>
        </a:p>
      </dsp:txBody>
      <dsp:txXfrm>
        <a:off x="7694422" y="3454367"/>
        <a:ext cx="1136577" cy="69416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B327A6-269A-4FB8-B5CF-027306A8FDF6}">
      <dsp:nvSpPr>
        <dsp:cNvPr id="0" name=""/>
        <dsp:cNvSpPr/>
      </dsp:nvSpPr>
      <dsp:spPr>
        <a:xfrm rot="5400000">
          <a:off x="-163050" y="164481"/>
          <a:ext cx="1087004" cy="760903"/>
        </a:xfrm>
        <a:prstGeom prst="chevron">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FR" sz="1400" kern="1200" dirty="0"/>
            <a:t>★</a:t>
          </a:r>
        </a:p>
      </dsp:txBody>
      <dsp:txXfrm rot="-5400000">
        <a:off x="1" y="381883"/>
        <a:ext cx="760903" cy="326101"/>
      </dsp:txXfrm>
    </dsp:sp>
    <dsp:sp modelId="{37ECC39D-AE8F-41DC-A40E-E5CCEF14B8E3}">
      <dsp:nvSpPr>
        <dsp:cNvPr id="0" name=""/>
        <dsp:cNvSpPr/>
      </dsp:nvSpPr>
      <dsp:spPr>
        <a:xfrm rot="5400000">
          <a:off x="4151047" y="-3388713"/>
          <a:ext cx="706553" cy="7486840"/>
        </a:xfrm>
        <a:prstGeom prst="round2Same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0" lvl="1" indent="-228600" algn="l" defTabSz="933450">
            <a:lnSpc>
              <a:spcPct val="90000"/>
            </a:lnSpc>
            <a:spcBef>
              <a:spcPct val="0"/>
            </a:spcBef>
            <a:spcAft>
              <a:spcPct val="15000"/>
            </a:spcAft>
            <a:buNone/>
          </a:pPr>
          <a:r>
            <a:rPr lang="fr-FR" sz="2100" kern="1200" dirty="0"/>
            <a:t>Publiez vos données sur le Web avec une licence ouverte</a:t>
          </a:r>
          <a:br>
            <a:rPr lang="fr-FR" sz="2100" kern="1200" dirty="0"/>
          </a:br>
          <a:r>
            <a:rPr lang="fr-FR" sz="2100" kern="1200" dirty="0"/>
            <a:t>(peu importe le format)</a:t>
          </a:r>
        </a:p>
      </dsp:txBody>
      <dsp:txXfrm rot="-5400000">
        <a:off x="760904" y="35921"/>
        <a:ext cx="7452349" cy="637571"/>
      </dsp:txXfrm>
    </dsp:sp>
    <dsp:sp modelId="{21133234-322F-4F6D-84B5-58D4ACF21C63}">
      <dsp:nvSpPr>
        <dsp:cNvPr id="0" name=""/>
        <dsp:cNvSpPr/>
      </dsp:nvSpPr>
      <dsp:spPr>
        <a:xfrm rot="5400000">
          <a:off x="-163050" y="1134305"/>
          <a:ext cx="1087004" cy="760903"/>
        </a:xfrm>
        <a:prstGeom prst="chevron">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FR" sz="1400" kern="1200" dirty="0"/>
            <a:t>★★</a:t>
          </a:r>
        </a:p>
      </dsp:txBody>
      <dsp:txXfrm rot="-5400000">
        <a:off x="1" y="1351707"/>
        <a:ext cx="760903" cy="326101"/>
      </dsp:txXfrm>
    </dsp:sp>
    <dsp:sp modelId="{8DB5D693-98B1-4780-8D7C-ACCF513ADFD3}">
      <dsp:nvSpPr>
        <dsp:cNvPr id="0" name=""/>
        <dsp:cNvSpPr/>
      </dsp:nvSpPr>
      <dsp:spPr>
        <a:xfrm rot="5400000">
          <a:off x="4151047" y="-2418888"/>
          <a:ext cx="706553" cy="7486840"/>
        </a:xfrm>
        <a:prstGeom prst="round2Same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0" lvl="1" indent="-228600" algn="l" defTabSz="933450">
            <a:lnSpc>
              <a:spcPct val="90000"/>
            </a:lnSpc>
            <a:spcBef>
              <a:spcPct val="0"/>
            </a:spcBef>
            <a:spcAft>
              <a:spcPct val="15000"/>
            </a:spcAft>
            <a:buNone/>
          </a:pPr>
          <a:r>
            <a:rPr lang="fr-FR" sz="2100" kern="1200" dirty="0"/>
            <a:t>Publiez vos données dans un format structuré</a:t>
          </a:r>
          <a:br>
            <a:rPr lang="fr-FR" sz="2100" kern="1200" dirty="0"/>
          </a:br>
          <a:r>
            <a:rPr lang="fr-FR" sz="2100" kern="1200" dirty="0"/>
            <a:t>(par exemple Excel au lieu d’une image tirée d’un scanner)</a:t>
          </a:r>
        </a:p>
      </dsp:txBody>
      <dsp:txXfrm rot="-5400000">
        <a:off x="760904" y="1005746"/>
        <a:ext cx="7452349" cy="637571"/>
      </dsp:txXfrm>
    </dsp:sp>
    <dsp:sp modelId="{0FE78B6C-96EA-4261-B8E7-080D6D258007}">
      <dsp:nvSpPr>
        <dsp:cNvPr id="0" name=""/>
        <dsp:cNvSpPr/>
      </dsp:nvSpPr>
      <dsp:spPr>
        <a:xfrm rot="5400000">
          <a:off x="-163050" y="2104130"/>
          <a:ext cx="1087004" cy="760903"/>
        </a:xfrm>
        <a:prstGeom prst="chevron">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FR" sz="1400" kern="1200" dirty="0"/>
            <a:t>★★★</a:t>
          </a:r>
        </a:p>
      </dsp:txBody>
      <dsp:txXfrm rot="-5400000">
        <a:off x="1" y="2321532"/>
        <a:ext cx="760903" cy="326101"/>
      </dsp:txXfrm>
    </dsp:sp>
    <dsp:sp modelId="{BA9EE693-AD40-46DC-BEA0-C35A0EA2EBFE}">
      <dsp:nvSpPr>
        <dsp:cNvPr id="0" name=""/>
        <dsp:cNvSpPr/>
      </dsp:nvSpPr>
      <dsp:spPr>
        <a:xfrm rot="5400000">
          <a:off x="4151047" y="-1449064"/>
          <a:ext cx="706553" cy="7486840"/>
        </a:xfrm>
        <a:prstGeom prst="round2Same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0" lvl="1" indent="-228600" algn="l" defTabSz="933450">
            <a:lnSpc>
              <a:spcPct val="90000"/>
            </a:lnSpc>
            <a:spcBef>
              <a:spcPct val="0"/>
            </a:spcBef>
            <a:spcAft>
              <a:spcPct val="15000"/>
            </a:spcAft>
            <a:buNone/>
          </a:pPr>
          <a:r>
            <a:rPr lang="fr-FR" sz="2100" kern="1200" dirty="0"/>
            <a:t>Utilisez un format ouvert</a:t>
          </a:r>
          <a:br>
            <a:rPr lang="fr-FR" sz="2100" kern="1200" dirty="0"/>
          </a:br>
          <a:r>
            <a:rPr lang="fr-FR" sz="2100" kern="1200" dirty="0"/>
            <a:t>(par exemple CSV au lieu d’Excel)</a:t>
          </a:r>
        </a:p>
      </dsp:txBody>
      <dsp:txXfrm rot="-5400000">
        <a:off x="760904" y="1975570"/>
        <a:ext cx="7452349" cy="637571"/>
      </dsp:txXfrm>
    </dsp:sp>
    <dsp:sp modelId="{2389346C-102F-402F-BC9B-FF669771C64C}">
      <dsp:nvSpPr>
        <dsp:cNvPr id="0" name=""/>
        <dsp:cNvSpPr/>
      </dsp:nvSpPr>
      <dsp:spPr>
        <a:xfrm rot="5400000">
          <a:off x="-163050" y="3073955"/>
          <a:ext cx="1087004" cy="760903"/>
        </a:xfrm>
        <a:prstGeom prst="chevron">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FR" sz="1400" kern="1200" dirty="0"/>
            <a:t>★★★★</a:t>
          </a:r>
        </a:p>
      </dsp:txBody>
      <dsp:txXfrm rot="-5400000">
        <a:off x="1" y="3291357"/>
        <a:ext cx="760903" cy="326101"/>
      </dsp:txXfrm>
    </dsp:sp>
    <dsp:sp modelId="{242E49D5-3AA3-44ED-A5AD-F392D71F2BCE}">
      <dsp:nvSpPr>
        <dsp:cNvPr id="0" name=""/>
        <dsp:cNvSpPr/>
      </dsp:nvSpPr>
      <dsp:spPr>
        <a:xfrm rot="5400000">
          <a:off x="4151047" y="-479239"/>
          <a:ext cx="706553" cy="7486840"/>
        </a:xfrm>
        <a:prstGeom prst="round2Same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0" lvl="1" indent="-228600" algn="l" defTabSz="933450">
            <a:lnSpc>
              <a:spcPct val="90000"/>
            </a:lnSpc>
            <a:spcBef>
              <a:spcPct val="0"/>
            </a:spcBef>
            <a:spcAft>
              <a:spcPct val="15000"/>
            </a:spcAft>
            <a:buNone/>
          </a:pPr>
          <a:r>
            <a:rPr lang="fr-FR" sz="2100" kern="1200" dirty="0"/>
            <a:t>Utilisez des </a:t>
          </a:r>
          <a:r>
            <a:rPr lang="fr-FR" sz="2100" kern="1200" dirty="0" err="1"/>
            <a:t>URIs</a:t>
          </a:r>
          <a:r>
            <a:rPr lang="fr-FR" sz="2100" kern="1200" dirty="0"/>
            <a:t> pour chaque objet, afin que n’importe qui puisse cibler vos données</a:t>
          </a:r>
        </a:p>
      </dsp:txBody>
      <dsp:txXfrm rot="-5400000">
        <a:off x="760904" y="2945395"/>
        <a:ext cx="7452349" cy="637571"/>
      </dsp:txXfrm>
    </dsp:sp>
    <dsp:sp modelId="{D280776C-F8B7-4676-9A96-1B1FEB3BF420}">
      <dsp:nvSpPr>
        <dsp:cNvPr id="0" name=""/>
        <dsp:cNvSpPr/>
      </dsp:nvSpPr>
      <dsp:spPr>
        <a:xfrm rot="5400000">
          <a:off x="-163050" y="4043779"/>
          <a:ext cx="1087004" cy="760903"/>
        </a:xfrm>
        <a:prstGeom prst="chevron">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FR" sz="1400" kern="1200" dirty="0"/>
            <a:t>★★★★★</a:t>
          </a:r>
        </a:p>
      </dsp:txBody>
      <dsp:txXfrm rot="-5400000">
        <a:off x="1" y="4261181"/>
        <a:ext cx="760903" cy="326101"/>
      </dsp:txXfrm>
    </dsp:sp>
    <dsp:sp modelId="{4D25E5E8-05AB-4CA1-ABA6-B73EDA64F27C}">
      <dsp:nvSpPr>
        <dsp:cNvPr id="0" name=""/>
        <dsp:cNvSpPr/>
      </dsp:nvSpPr>
      <dsp:spPr>
        <a:xfrm rot="5400000">
          <a:off x="4151047" y="490585"/>
          <a:ext cx="706553" cy="7486840"/>
        </a:xfrm>
        <a:prstGeom prst="round2Same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0" lvl="1" indent="-228600" algn="l" defTabSz="933450">
            <a:lnSpc>
              <a:spcPct val="90000"/>
            </a:lnSpc>
            <a:spcBef>
              <a:spcPct val="0"/>
            </a:spcBef>
            <a:spcAft>
              <a:spcPct val="15000"/>
            </a:spcAft>
            <a:buNone/>
          </a:pPr>
          <a:r>
            <a:rPr lang="fr-FR" sz="2100" kern="1200" dirty="0"/>
            <a:t>Liez vos données avec d’autres données pour enrichir le contexte</a:t>
          </a:r>
        </a:p>
      </dsp:txBody>
      <dsp:txXfrm rot="-5400000">
        <a:off x="760904" y="3915220"/>
        <a:ext cx="7452349" cy="63757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B327A6-269A-4FB8-B5CF-027306A8FDF6}">
      <dsp:nvSpPr>
        <dsp:cNvPr id="0" name=""/>
        <dsp:cNvSpPr/>
      </dsp:nvSpPr>
      <dsp:spPr>
        <a:xfrm rot="5400000">
          <a:off x="-163483" y="163483"/>
          <a:ext cx="1089889" cy="762922"/>
        </a:xfrm>
        <a:prstGeom prst="chevron">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FR" sz="1400" kern="1200" dirty="0"/>
            <a:t>★</a:t>
          </a:r>
        </a:p>
      </dsp:txBody>
      <dsp:txXfrm rot="-5400000">
        <a:off x="1" y="381460"/>
        <a:ext cx="762922" cy="326967"/>
      </dsp:txXfrm>
    </dsp:sp>
    <dsp:sp modelId="{37ECC39D-AE8F-41DC-A40E-E5CCEF14B8E3}">
      <dsp:nvSpPr>
        <dsp:cNvPr id="0" name=""/>
        <dsp:cNvSpPr/>
      </dsp:nvSpPr>
      <dsp:spPr>
        <a:xfrm rot="5400000">
          <a:off x="4151119" y="-3388196"/>
          <a:ext cx="708427" cy="7484821"/>
        </a:xfrm>
        <a:prstGeom prst="round2Same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0" lvl="1" indent="-228600" algn="l" defTabSz="933450">
            <a:lnSpc>
              <a:spcPct val="90000"/>
            </a:lnSpc>
            <a:spcBef>
              <a:spcPct val="0"/>
            </a:spcBef>
            <a:spcAft>
              <a:spcPct val="15000"/>
            </a:spcAft>
            <a:buNone/>
          </a:pPr>
          <a:r>
            <a:rPr lang="fr-FR" sz="2100" kern="1200" dirty="0"/>
            <a:t>Publiez vos données sur le Web avec une licence ouverte</a:t>
          </a:r>
          <a:br>
            <a:rPr lang="fr-FR" sz="2100" kern="1200" dirty="0"/>
          </a:br>
          <a:r>
            <a:rPr lang="fr-FR" sz="2100" kern="1200" dirty="0"/>
            <a:t>(peu importe le format)</a:t>
          </a:r>
        </a:p>
      </dsp:txBody>
      <dsp:txXfrm rot="-5400000">
        <a:off x="762923" y="34583"/>
        <a:ext cx="7450238" cy="639261"/>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0"/>
            <a:ext cx="2929231" cy="497126"/>
          </a:xfrm>
          <a:prstGeom prst="rect">
            <a:avLst/>
          </a:prstGeom>
        </p:spPr>
        <p:txBody>
          <a:bodyPr vert="horz" lIns="95442" tIns="47721" rIns="95442" bIns="47721" rtlCol="0"/>
          <a:lstStyle>
            <a:lvl1pPr algn="l" fontAlgn="auto">
              <a:spcBef>
                <a:spcPts val="0"/>
              </a:spcBef>
              <a:spcAft>
                <a:spcPts val="0"/>
              </a:spcAft>
              <a:defRPr sz="1300">
                <a:latin typeface="+mn-lt"/>
                <a:ea typeface="+mn-ea"/>
                <a:cs typeface="+mn-cs"/>
              </a:defRPr>
            </a:lvl1pPr>
          </a:lstStyle>
          <a:p>
            <a:pPr>
              <a:defRPr/>
            </a:pPr>
            <a:endParaRPr lang="fr-FR"/>
          </a:p>
        </p:txBody>
      </p:sp>
      <p:sp>
        <p:nvSpPr>
          <p:cNvPr id="3" name="Espace réservé de la date 2"/>
          <p:cNvSpPr>
            <a:spLocks noGrp="1"/>
          </p:cNvSpPr>
          <p:nvPr>
            <p:ph type="dt" sz="quarter" idx="1"/>
          </p:nvPr>
        </p:nvSpPr>
        <p:spPr>
          <a:xfrm>
            <a:off x="3830419" y="0"/>
            <a:ext cx="2929231" cy="497126"/>
          </a:xfrm>
          <a:prstGeom prst="rect">
            <a:avLst/>
          </a:prstGeom>
        </p:spPr>
        <p:txBody>
          <a:bodyPr vert="horz" lIns="95442" tIns="47721" rIns="95442" bIns="47721" rtlCol="0"/>
          <a:lstStyle>
            <a:lvl1pPr algn="r" fontAlgn="auto">
              <a:spcBef>
                <a:spcPts val="0"/>
              </a:spcBef>
              <a:spcAft>
                <a:spcPts val="0"/>
              </a:spcAft>
              <a:defRPr sz="1300">
                <a:latin typeface="+mn-lt"/>
                <a:ea typeface="+mn-ea"/>
                <a:cs typeface="+mn-cs"/>
              </a:defRPr>
            </a:lvl1pPr>
          </a:lstStyle>
          <a:p>
            <a:pPr>
              <a:defRPr/>
            </a:pPr>
            <a:fld id="{9D06CBAB-0BA1-42AF-8B31-9DAE95BE60F2}" type="datetime1">
              <a:rPr lang="fr-FR"/>
              <a:pPr>
                <a:defRPr/>
              </a:pPr>
              <a:t>28/11/2017</a:t>
            </a:fld>
            <a:endParaRPr lang="fr-FR" dirty="0"/>
          </a:p>
        </p:txBody>
      </p:sp>
      <p:sp>
        <p:nvSpPr>
          <p:cNvPr id="4" name="Espace réservé du pied de page 3"/>
          <p:cNvSpPr>
            <a:spLocks noGrp="1"/>
          </p:cNvSpPr>
          <p:nvPr>
            <p:ph type="ftr" sz="quarter" idx="2"/>
          </p:nvPr>
        </p:nvSpPr>
        <p:spPr>
          <a:xfrm>
            <a:off x="2" y="9443714"/>
            <a:ext cx="2929231" cy="497126"/>
          </a:xfrm>
          <a:prstGeom prst="rect">
            <a:avLst/>
          </a:prstGeom>
        </p:spPr>
        <p:txBody>
          <a:bodyPr vert="horz" lIns="95442" tIns="47721" rIns="95442" bIns="47721" rtlCol="0" anchor="b"/>
          <a:lstStyle>
            <a:lvl1pPr algn="l" fontAlgn="auto">
              <a:spcBef>
                <a:spcPts val="0"/>
              </a:spcBef>
              <a:spcAft>
                <a:spcPts val="0"/>
              </a:spcAft>
              <a:defRPr sz="1300">
                <a:latin typeface="+mn-lt"/>
                <a:ea typeface="+mn-ea"/>
                <a:cs typeface="+mn-cs"/>
              </a:defRPr>
            </a:lvl1pPr>
          </a:lstStyle>
          <a:p>
            <a:pPr>
              <a:defRPr/>
            </a:pPr>
            <a:endParaRPr lang="fr-FR"/>
          </a:p>
        </p:txBody>
      </p:sp>
      <p:sp>
        <p:nvSpPr>
          <p:cNvPr id="5" name="Espace réservé du numéro de diapositive 4"/>
          <p:cNvSpPr>
            <a:spLocks noGrp="1"/>
          </p:cNvSpPr>
          <p:nvPr>
            <p:ph type="sldNum" sz="quarter" idx="3"/>
          </p:nvPr>
        </p:nvSpPr>
        <p:spPr>
          <a:xfrm>
            <a:off x="3830419" y="9443714"/>
            <a:ext cx="2929231" cy="497126"/>
          </a:xfrm>
          <a:prstGeom prst="rect">
            <a:avLst/>
          </a:prstGeom>
        </p:spPr>
        <p:txBody>
          <a:bodyPr vert="horz" lIns="95442" tIns="47721" rIns="95442" bIns="47721" rtlCol="0" anchor="b"/>
          <a:lstStyle>
            <a:lvl1pPr algn="r" fontAlgn="auto">
              <a:spcBef>
                <a:spcPts val="0"/>
              </a:spcBef>
              <a:spcAft>
                <a:spcPts val="0"/>
              </a:spcAft>
              <a:defRPr sz="1300">
                <a:latin typeface="+mn-lt"/>
                <a:ea typeface="+mn-ea"/>
                <a:cs typeface="+mn-cs"/>
              </a:defRPr>
            </a:lvl1pPr>
          </a:lstStyle>
          <a:p>
            <a:pPr>
              <a:defRPr/>
            </a:pPr>
            <a:fld id="{320D7951-8316-4B8D-BB05-64474AD63AFB}" type="slidenum">
              <a:rPr lang="fr-FR"/>
              <a:pPr>
                <a:defRPr/>
              </a:pPr>
              <a:t>‹N°›</a:t>
            </a:fld>
            <a:endParaRPr lang="fr-FR" dirty="0"/>
          </a:p>
        </p:txBody>
      </p:sp>
    </p:spTree>
    <p:extLst>
      <p:ext uri="{BB962C8B-B14F-4D97-AF65-F5344CB8AC3E}">
        <p14:creationId xmlns:p14="http://schemas.microsoft.com/office/powerpoint/2010/main" val="1888278126"/>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1-22T13:44:58.028"/>
    </inkml:context>
    <inkml:brush xml:id="br0">
      <inkml:brushProperty name="width" value="0.05" units="cm"/>
      <inkml:brushProperty name="height" value="0.05" units="cm"/>
      <inkml:brushProperty name="ignorePressure" value="1"/>
    </inkml:brush>
  </inkml:definitions>
  <inkml:trace contextRef="#ctx0" brushRef="#br0">2516 11844,'0'0,"0"0,0 0,0 0,0 0,0 0,0 0,0 0,0 0,-5-5,-2-1,-4-1,-1 2,-3 1,-4-3,-4-1,-8 1,-4 2,-1-3,-4-1,-6 2,-4-4,0 1,-6 2,-3 2,-2 2,-1 2,1 1,0 1,-4 0,-2 1,-4-1,0 1,-3-1,1 0,-2 5,-4 2,2 4,-1 1,-2 3,2 4,-1-1,4 1,3 3,5 2,4 3,2 1,6 1,8 1,2 0,4 0,3 0,3-1,8 6,3 7,1 0,0 4,-2 4,3-1,1 0,4 3,4-3,5 0,4-2,2-6,2 2,1-3,-1 3,1-1,5 2,1 4,5 3,5-1,0 1,2 1,2-3,9 0,3-2,2-1,-1-2,5-3,0 0,4-1,4-2,4 2,10 0,3 2,6 0,6-3,1 3,2-2,2-1,3-9,2-3,2-2,1-5,-6-1,0 1,0-2,1-5,-4-4,0-4,-4 2,0 1,-2-2,0-2,-1-6,1-4,4 1,-2-5,1-1,-2-3,1 1,-2-3,1-3,-2-4,-3-3,-4-2,-3-1,-2-1,-1 0,-6 0,-7 0,-2 0,-3 0,-4 0,-3 0,-3 1,-2-1,0 1,-1-6,-6-1,0-5,-1 0,-3-4,0 2,-3-3,-5 2,-3 3,-4-1,-2 1,-7-2,-2-4,-6-4,-4-4,-6 3,-3 1,-2-2,-2-2,-5 4,-3 0,2 4,-5 0,-4 3,0 3,-3 0,-7 1,-6 2,-1 3,-1-2,-4 4,-2 3,2 2,2 5,1 2,3 5,1 4,0 5,1 3,11 3,12 1,14 1,10 0</inkml:trace>
  <inkml:trace contextRef="#ctx0" brushRef="#br0" timeOffset="60444.5874">3933 12524,'0'0,"0"0,0 0,0 0,0 0,0 0,0 0,0 0,0 0,0 0,0 0,0 0,0 0,0 0,0 0,0 0,0 0,0 0,0 0,0 0,0 0,0 0,0 0,0 0,0 0,0 0,0 0,0 0,0 0,0 0,0 0,0 0,0 0,0 0,0 0,0 0,0 0,0 0,0 0,5 0,2 0,-1 0,0 0,2 0,1 0,4 5,-1 1,3 1,4-2,-1-2,1 0,2-2,3-1,2 0,2 0,2 0,4 0,3-1,-1 1,4-5,1-2,2 1,5 1,4-4,3 0,2 2,2-4,0 1,6 1,2-2,-1-4,4 0,0-3,2-2,1 1,1-1,-1-1,2 2,-1-1,1-1,-2-3,2-2,3-2,3-1,-1 0,-1-1,3-5,-3-2,0 1,-4 1,1-3,3-1,-3 2,2-3,2 0,-3 2,-3-2,-1-1,4 4,-2-4,1 1,-2-3,2-4,-3 1,2-2,-2 2,-3-1,1-2,-1 1,-2 0,1-3,0 3,-1-1,1-2,1-2,2-2,-1 2,4 2,-3-2,3-1,-2-2,2-1,4-2,-3 0,2 0,-3 0,1 0,-2 4,-4 3,2-1,-3-1,-1 3,-4 1,-1 4,-3-1,0 3,-6-1,-2 2,0 3,-4-1,1 0,1 4,-2-4,-5 2,0 1,-1 3,-4 2,3 2,-2 0,-1 2,-3 0,3 0,-1 0,0-1,3 6,-1 1,-1 0,-3-1,-1 3,2 0,1-1,-1 4,-1-2,-3 4,0-1,-2 3,0 4,-6-2,-1 1,0 3,1-3,-4 1,1 2,1-2,-3-1,0 3,2 2,-3-2,1-1,-3 2,1 2,-2 2,-5 1,3-4,-3-1,-2 1,3 1,-1 2,-2 1,3 1,-1 1,-2-5,3-2,-1 1,-2 1,-2 2,3 1,0 1,-2 0,-2 1,-2 0</inkml:trace>
  <inkml:trace contextRef="#ctx0" brushRef="#br0" timeOffset="68234.6717">11465 8418,'0'0,"0"0,0 0,0 0,0 0,0 0,0 0,0 0,0 0,0 0,0 0,0 0,0 0,0 0,0 0,0 0,0 0,0 0,0 0,0 0,0 0,0 0,0 0,0 0,0 5,0 2,0-1,0-1,0 4,0 0,0-1,0 2,0 1,5 2,1 0,1 2,-2-1,-1 2,-2-2,-1 2,0-2,-1 2,-1-2,1 1,0-1,0 2,-1-2,1 2,0-3,0 3,0-2,0-3,0 1,5-1,2-3,-1 3,-1-1,-1-2,-2 3,0-1,-2-2,0-2,0 3,0-1,-1-1,1-2,0-1,0-2,0-2,0 0,0 0</inkml:trace>
  <inkml:trace contextRef="#ctx0" brushRef="#br0" timeOffset="69539.1074">11347 8300,'0'0,"0"0,0 0,0 0,0 0,0 0,0 0,0 0,0 0,0 0,0 0,0 0,0 0,0 0,0 0,0 0,0 0,5 0,1 0,1 0,-2 0,-2 0,0 0,-2 5,4 2,2-1,-1-1,4-1,0 3,4 1,3-1,1 3,0 0,4 4,2-2,2 4,2-2,-3 2,3-2,-3 2,0-2,0 2,1-2,1 1,1-1,1 2,-5-2,-1 1,1-1,0-3,-3 1,0-1,-4-3,0 3,-2-1,1-2,-3-2,-3 3,2-1,-1-1,2-2,-1-1,-2 2,-3 2,2-2,0-1,-2-1,-2-3,3 0,1 5,-2 0,-2 0,3-1,1-2,-2-1,-2 0,-1-2,-2 0,4 0,0 4,1 3,-3-1,0-1,-2-2,-1 0,-1-2,0-1,0 0,4 0,3 0,-1 0,-1-1,-2 1,0 0,-2 0,-1 0,0 5,0 2,0-1,0-1,-1-1,1-2,0-1,0 0,0-1,-5 0,-2-1,1 1,1 0,1 0,2 5,-4 1,-1 1,0-2,-3-2,0 0,2-2,-3 5,0 0,3 0,-4-1,2-1,-3-2,0 4,-2 1,1-1,-2-1,2-2,3 4,-1 1,1-1,-3-2,2-2,-3-1,2-1,2-1,-1 5,1 2,-3-1,1-2,4 0,-3-2,1-1,-3 0,2-1,-3-1,1 1,3 5,-1 1,1 1,-3-2,2-2,2-1,-2 0,1-2,3 0,2 0,-3 0,1-1,1 1,2 0,-4 0,1 0,1 0,2 0,-4 0,1 0,0 5,3 2,2-1,1-1,1-1,1-2</inkml:trace>
  <inkml:trace contextRef="#ctx0" brushRef="#br0" timeOffset="95133.8511">12509 1,'0'0,"0"0,0 0,0 0,0 0,0 0,0 0,0 0,0 0,0 0,0 0,0 0,0 0,0 0,0 0,0 0,0 0,0 0,0 5,0 1,0 1,0 3,0 0,0 4,0 4,0 4,0 4,0 2,0 1,0 1,0 5,0 2,0 5,0 5,0 4,0 5,0 1,0 7,0 3,0-1,0 5,0 4,0 0,0 2,0 3,0-2,0 1,0 2,0 2,0 3,0 0,0 2,0 1,0 0,0 0,0 0,0 0,0 5,0 1,0 0,0 4,0 0,0-2,0 3,0 0,0 2,0-1,0 3,0-1,0 1,0-1,0 1,0-1,0-4,0 2,0-1,0-3,0 2,0 0,0-2,0 2,0 0,0-3,0-1,0 2,0 0,0 4,0 0,0-3,0 2,0 0,0 2,0 0,0-3,0 1,0 5,0-1,0 2,0-2,0 1,0-2,0 2,0-2,0-4,0 2,0-1,0 2,0 4,0-1,0 1,0-1,0 1,0-3,0-3,0 1,0-1,0 2,0-2,0-1,0-4,0-2,0-2,0-2,0-1,0 1,0-1,0-5,0-2,0 1,0-4,0 1,0-5,0 2,0 2,0-2,0-3,0 0,0-2,0-3,0-3,0-2,0-3,0 0,0-2,0 1,0-6,0-1,0 1,0-5,0 1,0-4,0-4,0 1,0-2,0-2,0-3,0-3,0-1,0-1,0 0,0-1,0 0,0-5,0-2,0 1,0-4,0 1,0-5,0 2,0 2,0-2,0 1,0-2,0-4,0 1,0-2,0 2,0 0,0-4,0 3,0-1,0-3,0-2,0 3,0-1,0-1,0-2,0 3,0 1,0-2,0-2,0 4,0-1,0-1,0-1,0-3,0 4,0 1,0-2,0-1,0-2,0-1,0-1,0 4,0 2,0-1,0-1,0-2,0-1,0-1,0 5,0 0,0 0,0-1,0-1,0-2,0-1,0-1,0 0,0 0,0 5,0 1,0 0,0-1,0-1,0-2,0-1,0 0,0-1,0-1,0 6,0 2,0-1,0-1,0-2,0 0,0-2,0-1,0 0,0 0,0 0,0 4,0 3,0-1,0-1,0-1,0-2,0-1,0 0,0-1,0 0,0-1,0 1,0 0,0 0,0 0,0-1,0 1,0 0,0 0,0 5,0 2,0 0,0-2,0-2,0 0,0-2,0-1,0 0,0 0,0 0,0 0,0-1,0 1,0 0,0 0,0 0,0 0,0 0,0 0,0 0,0 0,0 5,0 2,0-1,0-1,0-1,0-2,0-1,0 0,0-1,0 0,0-1,0 1,0 0,0 0,0 0,0 0,0 0,0 0,0 0,0 0,0 5,0 1,0 1,0-2,0-2,0 0,0-2,0-1,0 0,0 0,0 0,0 0,0-1,0 1,0 0,0 0,0 0,0 0,0 0,0 0,0 0,0 0,0 5,0 2,0-1,0-1,0-1,0-2,0-1,0 0,0-1,0 0,0-1,0 1,0 0,0 0,0 0,0 0,0 0,0 0,0 5,0 1,0 1,0-2,0-2,0 0,0-2,0-1,0 0,0 0,0 5,0 1,0 1,0-2,0-2,0-1,0 4,0 2,0-2,0-1,0 3,0 1,0-2,0-1,0 2,0 1,0-2,0 4,0-1,0-2,0 3,0 0,0-3,0 3,0-1,0-1,0 2,0-1,0-2,0 3,0 0,0-3,0 3,0-1,0-2,0-2,0 3,0 0,0-2,0-2,0 3,0 1,0-2,0-2,0-2,0 4,0 1,0-2,0-1,0-1,0-3,0 5,0 1,0 0,0-3,0 0,0-2,0 4,0 1,0-1,0-1,0-2,0-1,0-1,0 0,0 4,0 1,0 0,0-1,0-2,0-1,0 0,0-2,0 0,0 0,0 5,0 1,0 0,0-1,0-1,0-2,0-1,0-1,0 1,0-2,0 1,0 5,0 1,0 0,0 0,0-3,0-1,0 0,0 3,0 2,0-1,0-1,0-2,0-1,0-1,0 5,0 0,0 0,0-1,0 4,0-1,0 0,0-3,0 4,0 0,0-2,0-2,0-1,0 3,0 0,0 0,0-2,0 3,0 1,0-2,0-2,0 4,0-1,0 0,0-3,0 3,0 1,0-2,0-2,0 4,0 0,0-2,0-2,0 3,0 1,0-2,0-1,0-3,0 4,0 0,0 0,0-2,0-2,0-1,0-1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1-22T14:16:26.543"/>
    </inkml:context>
    <inkml:brush xml:id="br0">
      <inkml:brushProperty name="width" value="0.05" units="cm"/>
      <inkml:brushProperty name="height" value="0.05" units="cm"/>
      <inkml:brushProperty name="ignorePressure" value="1"/>
    </inkml:brush>
  </inkml:definitions>
  <inkml:trace contextRef="#ctx0" brushRef="#br0">5290 1,'0'0,"0"0,0 0,0 0,-5 0,-2 0,-10 0,-6 0,-10 0,-9 0,-8 5,-10 1,-10 1,-9 3,-10 0,-5 4,-7 4,-12 4,-6 4,-8 1,-8 3,0 0,-4 5,-2 2,-2 5,-3 0,-1 3,-1 3,0 5,0 3,0 6,5 4,1 0,6-1,10 3,7 1,3 3,1 4,6 0,6 2,5 3,4 2,4 2,6 8,3 2,0 5,-1 6,-2 10,-2 5,-1 7,4 8,1 4,5 0,5 1,5 1,8 2,5 1,7 2,5-5,11-1,5-4,7-6,2 0,4-2,3-3,5 3,2-2,7 4,8 4,7 10,5 5,8 2,10 5,7 1,5 5,4-2,7-2,7-3,7-4,5-1,8-2,3-7,7-1,0-6,3-9,3-8,5-2,7-2,8-5,8 0,6 0,4 3,7-4,3-4,4-5,6-4,0-4,1-6,3-9,-2-6,-1-6,-2-3,0-7,-2-3,0-5,-1-5,-4-5,-4-8,3-4,-1-6,-1-2,-3-2,-1-5,3-3,1-3,-1-2,4-6,4-7,6-2,-1-3,1-4,2-3,3-8,1-4,-3-5,-1-1,1-3,-3-4,-6-4,-5-3,-3-7,-4-3,-7 0,-3-4,-4 0,-7-3,-9-5,-5 2,-7-2,-7-3,-5-2,-5-3,-2-1,-1-1,-1-1,1-5,-6-7,-1-11,1-7,-4-3,-5-6,-5-6,-3-6,-9-4,-8 3,-8-1,-5 0,-9 3,-3 6,-7-1,-5 4,-9-2,-11-9,-9-10,-5-9,-10-9,-9-4,-8-4,-4-7,-9-2,-9 1,-7 1,-10 2,-10 1,-4 8,-3 6,-5 8,-8 5,-4 10,-7 2,-5 2,-6-1,-8 4,-15-1,-9-1,-10-3,-10 4,-7 4,-4 5,-8 5,-3 8,0 8,1 9,2 10,2 10,2 9,5 11,3 11,5 8,5 11,5 11,35 8,41 5,41 5,31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1-22T14:16:18.353"/>
    </inkml:context>
    <inkml:brush xml:id="br0">
      <inkml:brushProperty name="width" value="0.05" units="cm"/>
      <inkml:brushProperty name="height" value="0.05" units="cm"/>
      <inkml:brushProperty name="ignorePressure" value="1"/>
    </inkml:brush>
  </inkml:definitions>
  <inkml:trace contextRef="#ctx0" brushRef="#br0">3905 571,'0'0,"0"0,0 0,0 0,-5 0,-2 0,1 0,-4 0,-1 0,-2-5,-5-2,-10 1,-4-4,-7 0,-7-4,-6 1,-4 2,-2-1,-7 1,-7 2,-2-2,-3 0,-3 3,-4 2,-2 3,-1 1,-2 1,0 1,-6 6,-1 1,-4 5,-1 5,-3 5,-4 4,2 2,-2 6,-2 3,2 5,5 6,4 4,5 3,2 3,8 2,2 5,6 1,5 1,0 3,2 5,-3 4,2 5,1 8,4 2,2 7,2 5,1 6,1 3,1 2,4 1,7 2,7-1,4-5,9-2,4-5,6 0,5 1,6-2,3 1,2 2,6 2,3 4,5 6,5 3,9 5,11 2,8 2,7 5,4-1,3 0,6-2,2-4,4-4,5-4,5-8,3-3,3-6,0-5,2-6,4-3,2-7,5-4,5 1,5 0,3-3,8-5,3-6,0-8,-1-5,-6-7,-4-6,-5-6,-2-8,-4-10,-4-2,-4-4,-3-4,3-4,0-7,-1-3,4-6,5 0,6-4,3-9,4-5,2-3,0-5,1-7,1-6,-1-3,-1-4,-4-1,-7-1,-7-6,-5-1,-4-4,-2 0,-1-4,-6 2,-1-3,0-7,-4-6,1-7,-3-8,-5-6,2-9,-8-5,-3-6,-8-2,-3-2,-4-5,-11 2,-5 4,-9 0,-8 1,-10 0,-7-4,-7-4,-6-8,-12-9,-9-8,-10-11,-10-6,-12-2,-8 0,-6 7,-9 2,-9 7,-7 11,-10 8,-5 8,-6 4,-12 5,-11 5,-10 3,-13 4,-6 6,-7 8,-2 12,1 11,8 11,5 12,8 11,7 9,11 12,11 9,29 10,34 5,30 3,23 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0"/>
            <a:ext cx="2929231" cy="497126"/>
          </a:xfrm>
          <a:prstGeom prst="rect">
            <a:avLst/>
          </a:prstGeom>
        </p:spPr>
        <p:txBody>
          <a:bodyPr vert="horz" lIns="95442" tIns="47721" rIns="95442" bIns="47721" rtlCol="0"/>
          <a:lstStyle>
            <a:lvl1pPr algn="l" fontAlgn="auto">
              <a:spcBef>
                <a:spcPts val="0"/>
              </a:spcBef>
              <a:spcAft>
                <a:spcPts val="0"/>
              </a:spcAft>
              <a:defRPr sz="1300">
                <a:latin typeface="+mn-lt"/>
                <a:ea typeface="+mn-ea"/>
                <a:cs typeface="+mn-cs"/>
              </a:defRPr>
            </a:lvl1pPr>
          </a:lstStyle>
          <a:p>
            <a:pPr>
              <a:defRPr/>
            </a:pPr>
            <a:endParaRPr lang="fr-FR"/>
          </a:p>
        </p:txBody>
      </p:sp>
      <p:sp>
        <p:nvSpPr>
          <p:cNvPr id="3" name="Espace réservé de la date 2"/>
          <p:cNvSpPr>
            <a:spLocks noGrp="1"/>
          </p:cNvSpPr>
          <p:nvPr>
            <p:ph type="dt" idx="1"/>
          </p:nvPr>
        </p:nvSpPr>
        <p:spPr>
          <a:xfrm>
            <a:off x="3830419" y="0"/>
            <a:ext cx="2929231" cy="497126"/>
          </a:xfrm>
          <a:prstGeom prst="rect">
            <a:avLst/>
          </a:prstGeom>
        </p:spPr>
        <p:txBody>
          <a:bodyPr vert="horz" lIns="95442" tIns="47721" rIns="95442" bIns="47721" rtlCol="0"/>
          <a:lstStyle>
            <a:lvl1pPr algn="r" fontAlgn="auto">
              <a:spcBef>
                <a:spcPts val="0"/>
              </a:spcBef>
              <a:spcAft>
                <a:spcPts val="0"/>
              </a:spcAft>
              <a:defRPr sz="1300">
                <a:latin typeface="+mn-lt"/>
                <a:ea typeface="+mn-ea"/>
                <a:cs typeface="+mn-cs"/>
              </a:defRPr>
            </a:lvl1pPr>
          </a:lstStyle>
          <a:p>
            <a:pPr>
              <a:defRPr/>
            </a:pPr>
            <a:fld id="{A7AB03E9-6C6A-42A9-8A84-DB564324CB0B}" type="datetime1">
              <a:rPr lang="fr-FR"/>
              <a:pPr>
                <a:defRPr/>
              </a:pPr>
              <a:t>28/11/2017</a:t>
            </a:fld>
            <a:endParaRPr lang="fr-FR" dirty="0"/>
          </a:p>
        </p:txBody>
      </p:sp>
      <p:sp>
        <p:nvSpPr>
          <p:cNvPr id="4" name="Espace réservé de l'image des diapositives 3"/>
          <p:cNvSpPr>
            <a:spLocks noGrp="1" noRot="1" noChangeAspect="1"/>
          </p:cNvSpPr>
          <p:nvPr>
            <p:ph type="sldImg" idx="2"/>
          </p:nvPr>
        </p:nvSpPr>
        <p:spPr>
          <a:xfrm>
            <a:off x="895350" y="744538"/>
            <a:ext cx="4970463" cy="3729037"/>
          </a:xfrm>
          <a:prstGeom prst="rect">
            <a:avLst/>
          </a:prstGeom>
          <a:noFill/>
          <a:ln w="12700">
            <a:solidFill>
              <a:prstClr val="black"/>
            </a:solidFill>
          </a:ln>
        </p:spPr>
        <p:txBody>
          <a:bodyPr vert="horz" lIns="95442" tIns="47721" rIns="95442" bIns="47721" rtlCol="0" anchor="ctr"/>
          <a:lstStyle/>
          <a:p>
            <a:pPr lvl="0"/>
            <a:endParaRPr lang="fr-FR" noProof="0" dirty="0"/>
          </a:p>
        </p:txBody>
      </p:sp>
      <p:sp>
        <p:nvSpPr>
          <p:cNvPr id="5" name="Espace réservé des commentaires 4"/>
          <p:cNvSpPr>
            <a:spLocks noGrp="1"/>
          </p:cNvSpPr>
          <p:nvPr>
            <p:ph type="body" sz="quarter" idx="3"/>
          </p:nvPr>
        </p:nvSpPr>
        <p:spPr>
          <a:xfrm>
            <a:off x="675511" y="4721858"/>
            <a:ext cx="5410142" cy="4475805"/>
          </a:xfrm>
          <a:prstGeom prst="rect">
            <a:avLst/>
          </a:prstGeom>
        </p:spPr>
        <p:txBody>
          <a:bodyPr vert="horz" lIns="95442" tIns="47721" rIns="95442" bIns="47721"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2" y="9443714"/>
            <a:ext cx="2929231" cy="497126"/>
          </a:xfrm>
          <a:prstGeom prst="rect">
            <a:avLst/>
          </a:prstGeom>
        </p:spPr>
        <p:txBody>
          <a:bodyPr vert="horz" lIns="95442" tIns="47721" rIns="95442" bIns="47721" rtlCol="0" anchor="b"/>
          <a:lstStyle>
            <a:lvl1pPr algn="l" fontAlgn="auto">
              <a:spcBef>
                <a:spcPts val="0"/>
              </a:spcBef>
              <a:spcAft>
                <a:spcPts val="0"/>
              </a:spcAft>
              <a:defRPr sz="1300">
                <a:latin typeface="+mn-lt"/>
                <a:ea typeface="+mn-ea"/>
                <a:cs typeface="+mn-cs"/>
              </a:defRPr>
            </a:lvl1pPr>
          </a:lstStyle>
          <a:p>
            <a:pPr>
              <a:defRPr/>
            </a:pPr>
            <a:endParaRPr lang="fr-FR"/>
          </a:p>
        </p:txBody>
      </p:sp>
      <p:sp>
        <p:nvSpPr>
          <p:cNvPr id="7" name="Espace réservé du numéro de diapositive 6"/>
          <p:cNvSpPr>
            <a:spLocks noGrp="1"/>
          </p:cNvSpPr>
          <p:nvPr>
            <p:ph type="sldNum" sz="quarter" idx="5"/>
          </p:nvPr>
        </p:nvSpPr>
        <p:spPr>
          <a:xfrm>
            <a:off x="3830419" y="9443714"/>
            <a:ext cx="2929231" cy="497126"/>
          </a:xfrm>
          <a:prstGeom prst="rect">
            <a:avLst/>
          </a:prstGeom>
        </p:spPr>
        <p:txBody>
          <a:bodyPr vert="horz" lIns="95442" tIns="47721" rIns="95442" bIns="47721" rtlCol="0" anchor="b"/>
          <a:lstStyle>
            <a:lvl1pPr algn="r" fontAlgn="auto">
              <a:spcBef>
                <a:spcPts val="0"/>
              </a:spcBef>
              <a:spcAft>
                <a:spcPts val="0"/>
              </a:spcAft>
              <a:defRPr sz="1300">
                <a:latin typeface="+mn-lt"/>
                <a:ea typeface="+mn-ea"/>
                <a:cs typeface="+mn-cs"/>
              </a:defRPr>
            </a:lvl1pPr>
          </a:lstStyle>
          <a:p>
            <a:pPr>
              <a:defRPr/>
            </a:pPr>
            <a:fld id="{A74E1596-A129-4638-9F8E-3949BA5E7CE8}" type="slidenum">
              <a:rPr lang="fr-FR"/>
              <a:pPr>
                <a:defRPr/>
              </a:pPr>
              <a:t>‹N°›</a:t>
            </a:fld>
            <a:endParaRPr lang="fr-FR" dirty="0"/>
          </a:p>
        </p:txBody>
      </p:sp>
    </p:spTree>
    <p:extLst>
      <p:ext uri="{BB962C8B-B14F-4D97-AF65-F5344CB8AC3E}">
        <p14:creationId xmlns:p14="http://schemas.microsoft.com/office/powerpoint/2010/main" val="3669928602"/>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itchFamily="34" charset="-128"/>
            </a:endParaRPr>
          </a:p>
        </p:txBody>
      </p:sp>
      <p:sp>
        <p:nvSpPr>
          <p:cNvPr id="4" name="Slide Number Placeholder 3"/>
          <p:cNvSpPr>
            <a:spLocks noGrp="1"/>
          </p:cNvSpPr>
          <p:nvPr>
            <p:ph type="sldNum" sz="quarter" idx="5"/>
          </p:nvPr>
        </p:nvSpPr>
        <p:spPr/>
        <p:txBody>
          <a:bodyPr/>
          <a:lstStyle/>
          <a:p>
            <a:pPr>
              <a:defRPr/>
            </a:pPr>
            <a:fld id="{AE9F5ED4-398E-4546-8A2D-DEF2149421CA}" type="slidenum">
              <a:rPr lang="fr-FR" smtClean="0"/>
              <a:pPr>
                <a:defRPr/>
              </a:pPr>
              <a:t>23</a:t>
            </a:fld>
            <a:endParaRPr lang="fr-FR" dirty="0"/>
          </a:p>
        </p:txBody>
      </p:sp>
    </p:spTree>
    <p:extLst>
      <p:ext uri="{BB962C8B-B14F-4D97-AF65-F5344CB8AC3E}">
        <p14:creationId xmlns:p14="http://schemas.microsoft.com/office/powerpoint/2010/main" val="2677827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A74E1596-A129-4638-9F8E-3949BA5E7CE8}" type="slidenum">
              <a:rPr lang="fr-FR" smtClean="0"/>
              <a:pPr>
                <a:defRPr/>
              </a:pPr>
              <a:t>46</a:t>
            </a:fld>
            <a:endParaRPr lang="fr-FR" dirty="0"/>
          </a:p>
        </p:txBody>
      </p:sp>
    </p:spTree>
    <p:extLst>
      <p:ext uri="{BB962C8B-B14F-4D97-AF65-F5344CB8AC3E}">
        <p14:creationId xmlns:p14="http://schemas.microsoft.com/office/powerpoint/2010/main" val="2488993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A74E1596-A129-4638-9F8E-3949BA5E7CE8}" type="slidenum">
              <a:rPr lang="fr-FR" smtClean="0"/>
              <a:pPr>
                <a:defRPr/>
              </a:pPr>
              <a:t>47</a:t>
            </a:fld>
            <a:endParaRPr lang="fr-FR" dirty="0"/>
          </a:p>
        </p:txBody>
      </p:sp>
    </p:spTree>
    <p:extLst>
      <p:ext uri="{BB962C8B-B14F-4D97-AF65-F5344CB8AC3E}">
        <p14:creationId xmlns:p14="http://schemas.microsoft.com/office/powerpoint/2010/main" val="398494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A74E1596-A129-4638-9F8E-3949BA5E7CE8}" type="slidenum">
              <a:rPr lang="fr-FR" smtClean="0"/>
              <a:pPr>
                <a:defRPr/>
              </a:pPr>
              <a:t>60</a:t>
            </a:fld>
            <a:endParaRPr lang="fr-FR" dirty="0"/>
          </a:p>
        </p:txBody>
      </p:sp>
    </p:spTree>
    <p:extLst>
      <p:ext uri="{BB962C8B-B14F-4D97-AF65-F5344CB8AC3E}">
        <p14:creationId xmlns:p14="http://schemas.microsoft.com/office/powerpoint/2010/main" val="2274961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A74E1596-A129-4638-9F8E-3949BA5E7CE8}" type="slidenum">
              <a:rPr lang="fr-FR" smtClean="0"/>
              <a:pPr>
                <a:defRPr/>
              </a:pPr>
              <a:t>61</a:t>
            </a:fld>
            <a:endParaRPr lang="fr-FR" dirty="0"/>
          </a:p>
        </p:txBody>
      </p:sp>
    </p:spTree>
    <p:extLst>
      <p:ext uri="{BB962C8B-B14F-4D97-AF65-F5344CB8AC3E}">
        <p14:creationId xmlns:p14="http://schemas.microsoft.com/office/powerpoint/2010/main" val="23182395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pic>
        <p:nvPicPr>
          <p:cNvPr id="4" name="Picture 4" descr="project_cdi_deskto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0" y="3079750"/>
            <a:ext cx="9144000" cy="149225"/>
          </a:xfrm>
          <a:prstGeom prst="rect">
            <a:avLst/>
          </a:prstGeom>
          <a:solidFill>
            <a:schemeClr val="accent1"/>
          </a:solidFill>
          <a:ln>
            <a:solidFill>
              <a:srgbClr val="29A428"/>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dirty="0"/>
          </a:p>
        </p:txBody>
      </p:sp>
      <p:sp>
        <p:nvSpPr>
          <p:cNvPr id="15" name="Titre 4"/>
          <p:cNvSpPr>
            <a:spLocks noGrp="1"/>
          </p:cNvSpPr>
          <p:nvPr>
            <p:ph type="title"/>
          </p:nvPr>
        </p:nvSpPr>
        <p:spPr>
          <a:xfrm>
            <a:off x="504825" y="3608623"/>
            <a:ext cx="8229600" cy="1181101"/>
          </a:xfrm>
          <a:prstGeom prst="rect">
            <a:avLst/>
          </a:prstGeom>
        </p:spPr>
        <p:txBody>
          <a:bodyPr vert="horz"/>
          <a:lstStyle>
            <a:lvl1pPr algn="l">
              <a:defRPr sz="3600" b="1" baseline="0">
                <a:solidFill>
                  <a:schemeClr val="tx1"/>
                </a:solidFill>
                <a:latin typeface="Trebuchet MS"/>
                <a:cs typeface="Trebuchet MS"/>
              </a:defRPr>
            </a:lvl1pPr>
          </a:lstStyle>
          <a:p>
            <a:r>
              <a:rPr lang="en-US" noProof="0"/>
              <a:t>Click to edit Master title style</a:t>
            </a:r>
            <a:endParaRPr lang="en-US" noProof="0" dirty="0"/>
          </a:p>
        </p:txBody>
      </p:sp>
      <p:sp>
        <p:nvSpPr>
          <p:cNvPr id="13" name="Text Placeholder 12"/>
          <p:cNvSpPr>
            <a:spLocks noGrp="1"/>
          </p:cNvSpPr>
          <p:nvPr>
            <p:ph type="body" sz="quarter" idx="10"/>
          </p:nvPr>
        </p:nvSpPr>
        <p:spPr>
          <a:xfrm>
            <a:off x="533400" y="5127625"/>
            <a:ext cx="8305800" cy="1306513"/>
          </a:xfrm>
        </p:spPr>
        <p:txBody>
          <a:bodyPr/>
          <a:lstStyle>
            <a:lvl1pPr marL="0">
              <a:buNone/>
              <a:defRPr sz="2000"/>
            </a:lvl1pPr>
            <a:lvl2pPr>
              <a:buNone/>
              <a:defRPr/>
            </a:lvl2pPr>
            <a:lvl3pPr>
              <a:buNone/>
              <a:defRPr/>
            </a:lvl3pPr>
            <a:lvl4pPr>
              <a:buNone/>
              <a:defRPr/>
            </a:lvl4pPr>
            <a:lvl5pPr>
              <a:buNone/>
              <a:defRPr/>
            </a:lvl5pPr>
          </a:lstStyle>
          <a:p>
            <a:pPr lvl="0"/>
            <a:r>
              <a:rPr lang="en-US" noProof="0" dirty="0"/>
              <a:t>Click to edit Master text styles</a:t>
            </a:r>
          </a:p>
        </p:txBody>
      </p:sp>
      <p:pic>
        <p:nvPicPr>
          <p:cNvPr id="7" name="Picture 3" descr="C:\Users\boyera\Desktop\WF\Work\visio icon\sbc4d2 - Copie.png">
            <a:extLst>
              <a:ext uri="{FF2B5EF4-FFF2-40B4-BE49-F238E27FC236}">
                <a16:creationId xmlns:a16="http://schemas.microsoft.com/office/drawing/2014/main" id="{9555C429-855D-4AC2-A4C2-851756E9EC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1788" y="186824"/>
            <a:ext cx="1117600" cy="1244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8" name="ZoneTexte 7">
            <a:extLst>
              <a:ext uri="{FF2B5EF4-FFF2-40B4-BE49-F238E27FC236}">
                <a16:creationId xmlns:a16="http://schemas.microsoft.com/office/drawing/2014/main" id="{9457209F-EFA4-46A7-89D0-B7FB05BC2514}"/>
              </a:ext>
            </a:extLst>
          </p:cNvPr>
          <p:cNvSpPr txBox="1">
            <a:spLocks noChangeArrowheads="1"/>
          </p:cNvSpPr>
          <p:nvPr userDrawn="1"/>
        </p:nvSpPr>
        <p:spPr bwMode="auto">
          <a:xfrm>
            <a:off x="481013" y="1479550"/>
            <a:ext cx="4114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en-US" sz="2400" b="1" dirty="0">
                <a:solidFill>
                  <a:schemeClr val="bg1"/>
                </a:solidFill>
                <a:latin typeface="Calibri" pitchFamily="34" charset="0"/>
              </a:rPr>
              <a:t>Where ICT meets Social &amp; Economic Development</a:t>
            </a:r>
          </a:p>
        </p:txBody>
      </p:sp>
    </p:spTree>
    <p:extLst>
      <p:ext uri="{BB962C8B-B14F-4D97-AF65-F5344CB8AC3E}">
        <p14:creationId xmlns:p14="http://schemas.microsoft.com/office/powerpoint/2010/main" val="355474906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sp>
        <p:nvSpPr>
          <p:cNvPr id="5" name="Rectangle 4"/>
          <p:cNvSpPr/>
          <p:nvPr/>
        </p:nvSpPr>
        <p:spPr bwMode="auto">
          <a:xfrm>
            <a:off x="0" y="6544075"/>
            <a:ext cx="9144000" cy="327573"/>
          </a:xfrm>
          <a:prstGeom prst="rect">
            <a:avLst/>
          </a:prstGeom>
          <a:solidFill>
            <a:srgbClr val="A4C4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indent="0" algn="ctr" defTabSz="457200" rtl="0" eaLnBrk="1" fontAlgn="base" latinLnBrk="0" hangingPunct="1">
              <a:lnSpc>
                <a:spcPct val="100000"/>
              </a:lnSpc>
              <a:spcBef>
                <a:spcPct val="0"/>
              </a:spcBef>
              <a:spcAft>
                <a:spcPct val="0"/>
              </a:spcAft>
              <a:buClrTx/>
              <a:buSzTx/>
              <a:buFontTx/>
              <a:buNone/>
              <a:tabLst/>
              <a:defRPr/>
            </a:pPr>
            <a:r>
              <a:rPr lang="en-US" sz="1100" baseline="0" dirty="0">
                <a:solidFill>
                  <a:schemeClr val="bg1"/>
                </a:solidFill>
              </a:rPr>
              <a:t>http://wwww.sbc4d.com</a:t>
            </a:r>
            <a:endParaRPr lang="en-US" sz="1100" dirty="0">
              <a:solidFill>
                <a:schemeClr val="bg1"/>
              </a:solidFill>
            </a:endParaRPr>
          </a:p>
        </p:txBody>
      </p:sp>
      <p:sp>
        <p:nvSpPr>
          <p:cNvPr id="6" name="Rectangle 5"/>
          <p:cNvSpPr/>
          <p:nvPr userDrawn="1"/>
        </p:nvSpPr>
        <p:spPr>
          <a:xfrm>
            <a:off x="0" y="812800"/>
            <a:ext cx="9144000" cy="1524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6" name="Titre 9"/>
          <p:cNvSpPr>
            <a:spLocks noGrp="1"/>
          </p:cNvSpPr>
          <p:nvPr userDrawn="1">
            <p:ph type="title"/>
          </p:nvPr>
        </p:nvSpPr>
        <p:spPr>
          <a:xfrm>
            <a:off x="448128" y="0"/>
            <a:ext cx="4777015" cy="812800"/>
          </a:xfrm>
          <a:prstGeom prst="rect">
            <a:avLst/>
          </a:prstGeom>
        </p:spPr>
        <p:txBody>
          <a:bodyPr vert="horz" anchor="ctr"/>
          <a:lstStyle>
            <a:lvl1pPr algn="l">
              <a:defRPr sz="2600" b="1">
                <a:solidFill>
                  <a:schemeClr val="tx1"/>
                </a:solidFill>
                <a:latin typeface="+mn-lt"/>
                <a:cs typeface="Calibri (Titres)"/>
              </a:defRPr>
            </a:lvl1pPr>
          </a:lstStyle>
          <a:p>
            <a:r>
              <a:rPr lang="en-US" noProof="0" dirty="0"/>
              <a:t>Click to edit Master title style</a:t>
            </a:r>
          </a:p>
        </p:txBody>
      </p:sp>
      <p:pic>
        <p:nvPicPr>
          <p:cNvPr id="2050" name="Picture 2" descr="C:\Users\boyera\Desktop\WF\Work\visio icon\sbc4d.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43579" y="101600"/>
            <a:ext cx="508000" cy="609600"/>
          </a:xfrm>
          <a:prstGeom prst="rect">
            <a:avLst/>
          </a:prstGeom>
          <a:noFill/>
          <a:extLst>
            <a:ext uri="{909E8E84-426E-40DD-AFC4-6F175D3DCCD1}">
              <a14:hiddenFill xmlns:a14="http://schemas.microsoft.com/office/drawing/2010/main">
                <a:solidFill>
                  <a:srgbClr val="FFFFFF"/>
                </a:solidFill>
              </a14:hiddenFill>
            </a:ext>
          </a:extLst>
        </p:spPr>
      </p:pic>
      <p:sp>
        <p:nvSpPr>
          <p:cNvPr id="10" name="Espace réservé du numéro de diapositive 5"/>
          <p:cNvSpPr txBox="1">
            <a:spLocks/>
          </p:cNvSpPr>
          <p:nvPr userDrawn="1"/>
        </p:nvSpPr>
        <p:spPr>
          <a:xfrm>
            <a:off x="8386454" y="6555864"/>
            <a:ext cx="730250" cy="308960"/>
          </a:xfrm>
          <a:prstGeom prst="rect">
            <a:avLst/>
          </a:prstGeom>
        </p:spPr>
        <p:txBody>
          <a:bodyPr/>
          <a:lstStyle>
            <a:defPPr>
              <a:defRPr lang="fr-FR"/>
            </a:defPPr>
            <a:lvl1pPr algn="r" defTabSz="457200" rtl="0" fontAlgn="base">
              <a:spcBef>
                <a:spcPct val="0"/>
              </a:spcBef>
              <a:spcAft>
                <a:spcPct val="0"/>
              </a:spcAft>
              <a:defRPr sz="1100" kern="1200">
                <a:solidFill>
                  <a:schemeClr val="bg1"/>
                </a:solidFill>
                <a:latin typeface="+mj-lt"/>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a:defRPr/>
            </a:pPr>
            <a:fld id="{FF42B312-9817-492A-A2CE-1B0E09E6F02D}" type="slidenum">
              <a:rPr lang="en-US" smtClean="0"/>
              <a:pPr>
                <a:defRPr/>
              </a:pPr>
              <a:t>‹N°›</a:t>
            </a:fld>
            <a:endParaRPr lang="en-US" dirty="0"/>
          </a:p>
        </p:txBody>
      </p:sp>
      <p:pic>
        <p:nvPicPr>
          <p:cNvPr id="3" name="Image 2">
            <a:extLst>
              <a:ext uri="{FF2B5EF4-FFF2-40B4-BE49-F238E27FC236}">
                <a16:creationId xmlns:a16="http://schemas.microsoft.com/office/drawing/2014/main" id="{57F3A61F-043C-4AED-93A4-622C48257690}"/>
              </a:ext>
            </a:extLst>
          </p:cNvPr>
          <p:cNvPicPr>
            <a:picLocks noChangeAspect="1"/>
          </p:cNvPicPr>
          <p:nvPr userDrawn="1"/>
        </p:nvPicPr>
        <p:blipFill>
          <a:blip r:embed="rId3"/>
          <a:stretch>
            <a:fillRect/>
          </a:stretch>
        </p:blipFill>
        <p:spPr>
          <a:xfrm>
            <a:off x="5966783" y="158045"/>
            <a:ext cx="1833840" cy="488198"/>
          </a:xfrm>
          <a:prstGeom prst="rect">
            <a:avLst/>
          </a:prstGeom>
        </p:spPr>
      </p:pic>
      <p:pic>
        <p:nvPicPr>
          <p:cNvPr id="4" name="Image 3" descr="Une image contenant piscine à balles, sport, billard&#10;&#10;Description générée avec un niveau de confiance très élevé">
            <a:extLst>
              <a:ext uri="{FF2B5EF4-FFF2-40B4-BE49-F238E27FC236}">
                <a16:creationId xmlns:a16="http://schemas.microsoft.com/office/drawing/2014/main" id="{E07123D3-76FC-4958-BAB4-4FD32CCB574E}"/>
              </a:ext>
            </a:extLst>
          </p:cNvPr>
          <p:cNvPicPr>
            <a:picLocks noChangeAspect="1"/>
          </p:cNvPicPr>
          <p:nvPr userDrawn="1"/>
        </p:nvPicPr>
        <p:blipFill>
          <a:blip r:embed="rId4"/>
          <a:stretch>
            <a:fillRect/>
          </a:stretch>
        </p:blipFill>
        <p:spPr>
          <a:xfrm>
            <a:off x="448128" y="6579237"/>
            <a:ext cx="730250" cy="257247"/>
          </a:xfrm>
          <a:prstGeom prst="rect">
            <a:avLst/>
          </a:prstGeom>
        </p:spPr>
      </p:pic>
    </p:spTree>
    <p:extLst>
      <p:ext uri="{BB962C8B-B14F-4D97-AF65-F5344CB8AC3E}">
        <p14:creationId xmlns:p14="http://schemas.microsoft.com/office/powerpoint/2010/main" val="25899490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exte 2"/>
          <p:cNvSpPr>
            <a:spLocks noGrp="1"/>
          </p:cNvSpPr>
          <p:nvPr>
            <p:ph type="body" idx="1"/>
          </p:nvPr>
        </p:nvSpPr>
        <p:spPr bwMode="auto">
          <a:xfrm>
            <a:off x="457200" y="1219200"/>
            <a:ext cx="8229600" cy="490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here to modify texte styles of the mask</a:t>
            </a:r>
          </a:p>
          <a:p>
            <a:pPr lvl="1"/>
            <a:r>
              <a:rPr lang="en-US"/>
              <a:t>Second level</a:t>
            </a:r>
          </a:p>
          <a:p>
            <a:pPr lvl="2"/>
            <a:r>
              <a:rPr lang="fr-FR"/>
              <a:t>T</a:t>
            </a:r>
            <a:r>
              <a:rPr lang="en-US"/>
              <a:t>hird level</a:t>
            </a:r>
          </a:p>
          <a:p>
            <a:pPr lvl="3"/>
            <a:r>
              <a:rPr lang="fr-FR"/>
              <a:t>F</a:t>
            </a:r>
            <a:r>
              <a:rPr lang="en-US"/>
              <a:t>orth level</a:t>
            </a:r>
          </a:p>
          <a:p>
            <a:pPr lvl="4"/>
            <a:r>
              <a:rPr lang="fr-FR"/>
              <a:t>F</a:t>
            </a:r>
            <a:r>
              <a:rPr lang="en-US"/>
              <a:t>ifth level</a:t>
            </a:r>
          </a:p>
        </p:txBody>
      </p:sp>
      <p:sp>
        <p:nvSpPr>
          <p:cNvPr id="5" name="Espace réservé du pied de page 4"/>
          <p:cNvSpPr>
            <a:spLocks noGrp="1"/>
          </p:cNvSpPr>
          <p:nvPr>
            <p:ph type="ftr" sz="quarter" idx="3"/>
          </p:nvPr>
        </p:nvSpPr>
        <p:spPr>
          <a:xfrm>
            <a:off x="1393825" y="6645275"/>
            <a:ext cx="6051550" cy="212725"/>
          </a:xfrm>
          <a:prstGeom prst="rect">
            <a:avLst/>
          </a:prstGeom>
        </p:spPr>
        <p:txBody>
          <a:bodyPr/>
          <a:lstStyle>
            <a:lvl1pPr algn="ctr">
              <a:defRPr sz="1050">
                <a:solidFill>
                  <a:schemeClr val="bg1"/>
                </a:solidFill>
                <a:latin typeface="+mj-lt"/>
              </a:defRPr>
            </a:lvl1pPr>
          </a:lstStyle>
          <a:p>
            <a:pPr>
              <a:defRPr/>
            </a:pPr>
            <a:r>
              <a:rPr lang="en-US"/>
              <a:t>Copyright © 2011. World Wide Web Foundation. All rights reserved</a:t>
            </a:r>
          </a:p>
        </p:txBody>
      </p:sp>
    </p:spTree>
  </p:cSld>
  <p:clrMap bg1="lt1" tx1="dk1" bg2="lt2" tx2="dk2" accent1="accent1" accent2="accent2" accent3="accent3" accent4="accent4" accent5="accent5" accent6="accent6" hlink="hlink" folHlink="folHlink"/>
  <p:sldLayoutIdLst>
    <p:sldLayoutId id="2147485043" r:id="rId1"/>
    <p:sldLayoutId id="2147485044" r:id="rId2"/>
  </p:sldLayoutIdLst>
  <p:hf hd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Trebuchet MS" pitchFamily="34"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Trebuchet MS" pitchFamily="34"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Trebuchet MS" pitchFamily="34"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Trebuchet MS" pitchFamily="34"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Clr>
          <a:schemeClr val="accent1"/>
        </a:buClr>
        <a:buFont typeface="Courier New" pitchFamily="49" charset="0"/>
        <a:buChar char="o"/>
        <a:defRPr sz="27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Courier New" pitchFamily="49" charset="0"/>
        <a:buChar char="o"/>
        <a:defRPr sz="2000" kern="1200">
          <a:solidFill>
            <a:schemeClr val="tx1"/>
          </a:solidFill>
          <a:latin typeface="+mn-lt"/>
          <a:ea typeface="ＭＳ Ｐゴシック"/>
          <a:cs typeface="Arial"/>
        </a:defRPr>
      </a:lvl2pPr>
      <a:lvl3pPr marL="1143000" indent="-228600" algn="l" defTabSz="457200" rtl="0" eaLnBrk="0" fontAlgn="base" hangingPunct="0">
        <a:spcBef>
          <a:spcPct val="20000"/>
        </a:spcBef>
        <a:spcAft>
          <a:spcPct val="0"/>
        </a:spcAft>
        <a:buClr>
          <a:schemeClr val="accent1"/>
        </a:buClr>
        <a:buFont typeface="Courier New" pitchFamily="49" charset="0"/>
        <a:buChar char="o"/>
        <a:defRPr kern="1200">
          <a:solidFill>
            <a:schemeClr val="tx1"/>
          </a:solidFill>
          <a:latin typeface="+mn-lt"/>
          <a:ea typeface="ＭＳ Ｐゴシック"/>
          <a:cs typeface="Arial"/>
        </a:defRPr>
      </a:lvl3pPr>
      <a:lvl4pPr marL="1600200" indent="-228600" algn="l" defTabSz="457200" rtl="0" eaLnBrk="0" fontAlgn="base" hangingPunct="0">
        <a:spcBef>
          <a:spcPct val="20000"/>
        </a:spcBef>
        <a:spcAft>
          <a:spcPct val="0"/>
        </a:spcAft>
        <a:buFont typeface="Courier New" pitchFamily="49" charset="0"/>
        <a:buChar char="o"/>
        <a:defRPr sz="1600" kern="1200">
          <a:solidFill>
            <a:schemeClr val="tx1"/>
          </a:solidFill>
          <a:latin typeface="+mn-lt"/>
          <a:ea typeface="ＭＳ Ｐゴシック"/>
          <a:cs typeface="Arial"/>
        </a:defRPr>
      </a:lvl4pPr>
      <a:lvl5pPr marL="2057400" indent="-228600" algn="l" defTabSz="457200" rtl="0" eaLnBrk="0" fontAlgn="base" hangingPunct="0">
        <a:spcBef>
          <a:spcPct val="20000"/>
        </a:spcBef>
        <a:spcAft>
          <a:spcPct val="0"/>
        </a:spcAft>
        <a:buSzPct val="100000"/>
        <a:buFont typeface="Arial" pitchFamily="34" charset="0"/>
        <a:buChar char="•"/>
        <a:defRPr sz="1200" kern="1200">
          <a:solidFill>
            <a:schemeClr val="tx1"/>
          </a:solidFill>
          <a:latin typeface="+mn-lt"/>
          <a:ea typeface="ＭＳ Ｐゴシック"/>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francois@sbc4d.com" TargetMode="Externa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hyperlink" Target="https://kwz.me/hYJ"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diagramLayout" Target="../diagrams/layout3.xml"/><Relationship Id="rId7" Type="http://schemas.openxmlformats.org/officeDocument/2006/relationships/image" Target="../media/image7.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10" Type="http://schemas.openxmlformats.org/officeDocument/2006/relationships/image" Target="../media/image10.svg"/><Relationship Id="rId4" Type="http://schemas.openxmlformats.org/officeDocument/2006/relationships/diagramQuickStyle" Target="../diagrams/quickStyle3.xml"/><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diagramLayout" Target="../diagrams/layout4.xml"/><Relationship Id="rId7" Type="http://schemas.openxmlformats.org/officeDocument/2006/relationships/image" Target="../media/image7.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10" Type="http://schemas.openxmlformats.org/officeDocument/2006/relationships/image" Target="../media/image10.svg"/><Relationship Id="rId4" Type="http://schemas.openxmlformats.org/officeDocument/2006/relationships/diagramQuickStyle" Target="../diagrams/quickStyle4.xml"/><Relationship Id="rId9"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kwz.me/hYJ"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hyperlink" Target="https://sdmx.org/" TargetMode="External"/><Relationship Id="rId3" Type="http://schemas.openxmlformats.org/officeDocument/2006/relationships/hyperlink" Target="http://www.w3.org/ns/adms" TargetMode="External"/><Relationship Id="rId7" Type="http://schemas.openxmlformats.org/officeDocument/2006/relationships/hyperlink" Target="http://en.wikipedia.org/wiki/ICalendar" TargetMode="External"/><Relationship Id="rId2" Type="http://schemas.openxmlformats.org/officeDocument/2006/relationships/hyperlink" Target="http://www.w3.org/TR/vocab-dcat/" TargetMode="External"/><Relationship Id="rId1" Type="http://schemas.openxmlformats.org/officeDocument/2006/relationships/slideLayout" Target="../slideLayouts/slideLayout2.xml"/><Relationship Id="rId6" Type="http://schemas.openxmlformats.org/officeDocument/2006/relationships/hyperlink" Target="http://www.foaf-project.org/" TargetMode="External"/><Relationship Id="rId5" Type="http://schemas.openxmlformats.org/officeDocument/2006/relationships/hyperlink" Target="http://en.wikipedia.org/wiki/VCard" TargetMode="External"/><Relationship Id="rId4" Type="http://schemas.openxmlformats.org/officeDocument/2006/relationships/hyperlink" Target="http://dublincore.org/" TargetMode="External"/></Relationships>
</file>

<file path=ppt/slides/_rels/slide69.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29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customXml" Target="../ink/ink2.xml"/></Relationships>
</file>

<file path=ppt/slides/_rels/slide71.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s://creativecommons.org/licenses/by-sa/4.0/deed.en" TargetMode="External"/><Relationship Id="rId2" Type="http://schemas.openxmlformats.org/officeDocument/2006/relationships/hyperlink" Target="http://paulclarke.com/" TargetMode="External"/><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8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9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9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9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9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9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fr-FR" sz="2800" dirty="0"/>
              <a:t>Introduction à l’Open Data</a:t>
            </a:r>
          </a:p>
        </p:txBody>
      </p:sp>
      <p:sp>
        <p:nvSpPr>
          <p:cNvPr id="4" name="Text Placeholder 3"/>
          <p:cNvSpPr>
            <a:spLocks noGrp="1"/>
          </p:cNvSpPr>
          <p:nvPr>
            <p:ph type="body" sz="quarter" idx="10"/>
          </p:nvPr>
        </p:nvSpPr>
        <p:spPr>
          <a:xfrm>
            <a:off x="466724" y="4550306"/>
            <a:ext cx="8305800" cy="1306513"/>
          </a:xfrm>
        </p:spPr>
        <p:txBody>
          <a:bodyPr/>
          <a:lstStyle/>
          <a:p>
            <a:pPr algn="ctr"/>
            <a:r>
              <a:rPr lang="fr-FR" dirty="0"/>
              <a:t>François Daoust – Consultant Open Data</a:t>
            </a:r>
            <a:br>
              <a:rPr lang="fr-FR" dirty="0"/>
            </a:br>
            <a:r>
              <a:rPr lang="fr-FR" dirty="0">
                <a:hlinkClick r:id="rId2"/>
              </a:rPr>
              <a:t>francois@sbc4d.com</a:t>
            </a:r>
            <a:r>
              <a:rPr lang="fr-FR" dirty="0"/>
              <a:t> | @tidoust</a:t>
            </a:r>
            <a:br>
              <a:rPr lang="fr-FR" dirty="0"/>
            </a:br>
            <a:r>
              <a:rPr lang="fr-FR" dirty="0"/>
              <a:t>http://www.sbc4d.com</a:t>
            </a:r>
          </a:p>
        </p:txBody>
      </p:sp>
      <p:pic>
        <p:nvPicPr>
          <p:cNvPr id="5" name="Image 4">
            <a:extLst>
              <a:ext uri="{FF2B5EF4-FFF2-40B4-BE49-F238E27FC236}">
                <a16:creationId xmlns:a16="http://schemas.microsoft.com/office/drawing/2014/main" id="{87A9BC13-9C9A-4BFD-9D65-88666F6F89EC}"/>
              </a:ext>
            </a:extLst>
          </p:cNvPr>
          <p:cNvPicPr>
            <a:picLocks noChangeAspect="1"/>
          </p:cNvPicPr>
          <p:nvPr/>
        </p:nvPicPr>
        <p:blipFill>
          <a:blip r:embed="rId3"/>
          <a:stretch>
            <a:fillRect/>
          </a:stretch>
        </p:blipFill>
        <p:spPr>
          <a:xfrm>
            <a:off x="3491862" y="5833681"/>
            <a:ext cx="2255525" cy="600457"/>
          </a:xfrm>
          <a:prstGeom prst="rect">
            <a:avLst/>
          </a:prstGeom>
        </p:spPr>
      </p:pic>
      <p:pic>
        <p:nvPicPr>
          <p:cNvPr id="6" name="Image 5" descr="Une image contenant piscine à balles, sport, billard&#10;&#10;Description générée avec un niveau de confiance très élevé">
            <a:extLst>
              <a:ext uri="{FF2B5EF4-FFF2-40B4-BE49-F238E27FC236}">
                <a16:creationId xmlns:a16="http://schemas.microsoft.com/office/drawing/2014/main" id="{1884DB43-A513-4B41-89F0-D71B3FA38018}"/>
              </a:ext>
            </a:extLst>
          </p:cNvPr>
          <p:cNvPicPr>
            <a:picLocks noChangeAspect="1"/>
          </p:cNvPicPr>
          <p:nvPr/>
        </p:nvPicPr>
        <p:blipFill>
          <a:blip r:embed="rId4"/>
          <a:stretch>
            <a:fillRect/>
          </a:stretch>
        </p:blipFill>
        <p:spPr>
          <a:xfrm>
            <a:off x="110159" y="6367907"/>
            <a:ext cx="901518" cy="317580"/>
          </a:xfrm>
          <a:prstGeom prst="rect">
            <a:avLst/>
          </a:prstGeom>
        </p:spPr>
      </p:pic>
    </p:spTree>
    <p:extLst>
      <p:ext uri="{BB962C8B-B14F-4D97-AF65-F5344CB8AC3E}">
        <p14:creationId xmlns:p14="http://schemas.microsoft.com/office/powerpoint/2010/main" val="4251714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4583ED-7106-41BC-8750-C5E4008A0AA7}"/>
              </a:ext>
            </a:extLst>
          </p:cNvPr>
          <p:cNvSpPr>
            <a:spLocks noGrp="1"/>
          </p:cNvSpPr>
          <p:nvPr>
            <p:ph type="title"/>
          </p:nvPr>
        </p:nvSpPr>
        <p:spPr/>
        <p:txBody>
          <a:bodyPr/>
          <a:lstStyle/>
          <a:p>
            <a:r>
              <a:rPr lang="fr-FR" dirty="0"/>
              <a:t>Données</a:t>
            </a:r>
          </a:p>
        </p:txBody>
      </p:sp>
      <p:graphicFrame>
        <p:nvGraphicFramePr>
          <p:cNvPr id="3" name="Diagramme 2">
            <a:extLst>
              <a:ext uri="{FF2B5EF4-FFF2-40B4-BE49-F238E27FC236}">
                <a16:creationId xmlns:a16="http://schemas.microsoft.com/office/drawing/2014/main" id="{A14DF99B-C8BF-41E1-8B18-13B1305BC004}"/>
              </a:ext>
            </a:extLst>
          </p:cNvPr>
          <p:cNvGraphicFramePr/>
          <p:nvPr>
            <p:extLst>
              <p:ext uri="{D42A27DB-BD31-4B8C-83A1-F6EECF244321}">
                <p14:modId xmlns:p14="http://schemas.microsoft.com/office/powerpoint/2010/main" val="2476322514"/>
              </p:ext>
            </p:extLst>
          </p:nvPr>
        </p:nvGraphicFramePr>
        <p:xfrm>
          <a:off x="217054" y="2253673"/>
          <a:ext cx="8709891" cy="42117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oneTexte 4">
            <a:extLst>
              <a:ext uri="{FF2B5EF4-FFF2-40B4-BE49-F238E27FC236}">
                <a16:creationId xmlns:a16="http://schemas.microsoft.com/office/drawing/2014/main" id="{BDB13CF7-085A-43C6-B51B-C3522E7B5940}"/>
              </a:ext>
            </a:extLst>
          </p:cNvPr>
          <p:cNvSpPr txBox="1"/>
          <p:nvPr/>
        </p:nvSpPr>
        <p:spPr>
          <a:xfrm>
            <a:off x="1533238" y="1191000"/>
            <a:ext cx="2890980" cy="1477328"/>
          </a:xfrm>
          <a:prstGeom prst="rect">
            <a:avLst/>
          </a:prstGeom>
          <a:noFill/>
        </p:spPr>
        <p:txBody>
          <a:bodyPr wrap="square" rtlCol="0">
            <a:spAutoFit/>
          </a:bodyPr>
          <a:lstStyle/>
          <a:p>
            <a:r>
              <a:rPr lang="fr-FR" b="1" dirty="0"/>
              <a:t>Contexte:</a:t>
            </a:r>
            <a:br>
              <a:rPr lang="fr-FR" b="1" dirty="0"/>
            </a:br>
            <a:r>
              <a:rPr lang="fr-FR" dirty="0"/>
              <a:t>Réponses à la question « Quel est le prix constaté d’un kg de dattes sur votre marché? »</a:t>
            </a:r>
          </a:p>
        </p:txBody>
      </p:sp>
      <p:sp>
        <p:nvSpPr>
          <p:cNvPr id="6" name="ZoneTexte 5">
            <a:extLst>
              <a:ext uri="{FF2B5EF4-FFF2-40B4-BE49-F238E27FC236}">
                <a16:creationId xmlns:a16="http://schemas.microsoft.com/office/drawing/2014/main" id="{95C5BCB0-C755-4B34-9E01-A07749FAA513}"/>
              </a:ext>
            </a:extLst>
          </p:cNvPr>
          <p:cNvSpPr txBox="1"/>
          <p:nvPr/>
        </p:nvSpPr>
        <p:spPr>
          <a:xfrm>
            <a:off x="4650511" y="1191000"/>
            <a:ext cx="2890980" cy="1477328"/>
          </a:xfrm>
          <a:prstGeom prst="rect">
            <a:avLst/>
          </a:prstGeom>
          <a:noFill/>
        </p:spPr>
        <p:txBody>
          <a:bodyPr wrap="square" rtlCol="0">
            <a:spAutoFit/>
          </a:bodyPr>
          <a:lstStyle/>
          <a:p>
            <a:r>
              <a:rPr lang="fr-FR" b="1" dirty="0"/>
              <a:t>Traitement:</a:t>
            </a:r>
            <a:br>
              <a:rPr lang="fr-FR" b="1" dirty="0"/>
            </a:br>
            <a:r>
              <a:rPr lang="fr-FR" dirty="0"/>
              <a:t>Comparaison avec les fluctuations des prix des autres denrées au cours du temps</a:t>
            </a:r>
          </a:p>
        </p:txBody>
      </p:sp>
      <p:sp>
        <p:nvSpPr>
          <p:cNvPr id="7" name="Accolade fermante 6">
            <a:extLst>
              <a:ext uri="{FF2B5EF4-FFF2-40B4-BE49-F238E27FC236}">
                <a16:creationId xmlns:a16="http://schemas.microsoft.com/office/drawing/2014/main" id="{8771D1F4-E794-41B6-929E-B96352596641}"/>
              </a:ext>
            </a:extLst>
          </p:cNvPr>
          <p:cNvSpPr/>
          <p:nvPr/>
        </p:nvSpPr>
        <p:spPr>
          <a:xfrm rot="5400000">
            <a:off x="2743201" y="1366493"/>
            <a:ext cx="286326" cy="2706252"/>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8" name="Accolade fermante 7">
            <a:extLst>
              <a:ext uri="{FF2B5EF4-FFF2-40B4-BE49-F238E27FC236}">
                <a16:creationId xmlns:a16="http://schemas.microsoft.com/office/drawing/2014/main" id="{C1C2EDB2-A24A-4509-8461-679F77B57792}"/>
              </a:ext>
            </a:extLst>
          </p:cNvPr>
          <p:cNvSpPr/>
          <p:nvPr/>
        </p:nvSpPr>
        <p:spPr>
          <a:xfrm rot="5400000">
            <a:off x="5860474" y="1366493"/>
            <a:ext cx="286326" cy="2706252"/>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355390843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730D4E-BA1E-4757-AEDD-94B324B7C906}"/>
              </a:ext>
            </a:extLst>
          </p:cNvPr>
          <p:cNvSpPr>
            <a:spLocks noGrp="1"/>
          </p:cNvSpPr>
          <p:nvPr>
            <p:ph type="title"/>
          </p:nvPr>
        </p:nvSpPr>
        <p:spPr>
          <a:xfrm>
            <a:off x="448128" y="0"/>
            <a:ext cx="4777015" cy="812800"/>
          </a:xfrm>
        </p:spPr>
        <p:txBody>
          <a:bodyPr/>
          <a:lstStyle/>
          <a:p>
            <a:r>
              <a:rPr lang="fr-FR" dirty="0"/>
              <a:t>Partager – En interne</a:t>
            </a:r>
          </a:p>
        </p:txBody>
      </p:sp>
      <p:sp>
        <p:nvSpPr>
          <p:cNvPr id="4" name="Espace réservé du contenu 1">
            <a:extLst>
              <a:ext uri="{FF2B5EF4-FFF2-40B4-BE49-F238E27FC236}">
                <a16:creationId xmlns:a16="http://schemas.microsoft.com/office/drawing/2014/main" id="{B4E44282-908D-4542-AEED-E0907701BEC4}"/>
              </a:ext>
            </a:extLst>
          </p:cNvPr>
          <p:cNvSpPr>
            <a:spLocks/>
          </p:cNvSpPr>
          <p:nvPr/>
        </p:nvSpPr>
        <p:spPr bwMode="auto">
          <a:xfrm>
            <a:off x="258417" y="1551709"/>
            <a:ext cx="8647044" cy="493940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L’adoption d’une culture de publication de données ouvertes nécessite l’implication de toutes les agences gouvernementales</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La résistance au changement est une issue délicate</a:t>
            </a:r>
            <a:br>
              <a:rPr lang="fr-FR" sz="2400" dirty="0">
                <a:latin typeface="Trebuchet MS" pitchFamily="34" charset="0"/>
                <a:cs typeface="ＭＳ Ｐゴシック" pitchFamily="34" charset="-128"/>
              </a:rPr>
            </a:br>
            <a:r>
              <a:rPr lang="fr-FR" sz="2400" dirty="0">
                <a:latin typeface="Trebuchet MS" pitchFamily="34" charset="0"/>
                <a:cs typeface="ＭＳ Ｐゴシック" pitchFamily="34" charset="-128"/>
              </a:rPr>
              <a:t>(</a:t>
            </a:r>
            <a:r>
              <a:rPr lang="fr-FR" sz="2400" dirty="0" err="1">
                <a:latin typeface="Trebuchet MS" pitchFamily="34" charset="0"/>
                <a:cs typeface="ＭＳ Ｐゴシック" pitchFamily="34" charset="-128"/>
              </a:rPr>
              <a:t>c.f</a:t>
            </a:r>
            <a:r>
              <a:rPr lang="fr-FR" sz="2400" dirty="0">
                <a:latin typeface="Trebuchet MS" pitchFamily="34" charset="0"/>
                <a:cs typeface="ＭＳ Ｐゴシック" pitchFamily="34" charset="-128"/>
              </a:rPr>
              <a:t>. session 1)</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Les gouvernements ont tendance à éviter les risques</a:t>
            </a:r>
          </a:p>
        </p:txBody>
      </p:sp>
    </p:spTree>
    <p:extLst>
      <p:ext uri="{BB962C8B-B14F-4D97-AF65-F5344CB8AC3E}">
        <p14:creationId xmlns:p14="http://schemas.microsoft.com/office/powerpoint/2010/main" val="208236940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730D4E-BA1E-4757-AEDD-94B324B7C906}"/>
              </a:ext>
            </a:extLst>
          </p:cNvPr>
          <p:cNvSpPr>
            <a:spLocks noGrp="1"/>
          </p:cNvSpPr>
          <p:nvPr>
            <p:ph type="title"/>
          </p:nvPr>
        </p:nvSpPr>
        <p:spPr>
          <a:xfrm>
            <a:off x="448128" y="0"/>
            <a:ext cx="4777015" cy="812800"/>
          </a:xfrm>
        </p:spPr>
        <p:txBody>
          <a:bodyPr/>
          <a:lstStyle/>
          <a:p>
            <a:r>
              <a:rPr lang="fr-FR" dirty="0"/>
              <a:t>Partager –</a:t>
            </a:r>
            <a:br>
              <a:rPr lang="fr-FR" dirty="0"/>
            </a:br>
            <a:r>
              <a:rPr lang="fr-FR" dirty="0"/>
              <a:t>En interne</a:t>
            </a:r>
          </a:p>
        </p:txBody>
      </p:sp>
      <p:sp>
        <p:nvSpPr>
          <p:cNvPr id="4" name="Espace réservé du contenu 1">
            <a:extLst>
              <a:ext uri="{FF2B5EF4-FFF2-40B4-BE49-F238E27FC236}">
                <a16:creationId xmlns:a16="http://schemas.microsoft.com/office/drawing/2014/main" id="{B4E44282-908D-4542-AEED-E0907701BEC4}"/>
              </a:ext>
            </a:extLst>
          </p:cNvPr>
          <p:cNvSpPr>
            <a:spLocks/>
          </p:cNvSpPr>
          <p:nvPr/>
        </p:nvSpPr>
        <p:spPr bwMode="auto">
          <a:xfrm>
            <a:off x="258417" y="1551709"/>
            <a:ext cx="8647044" cy="493940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Attirer des nouvelles agences</a:t>
            </a:r>
          </a:p>
          <a:p>
            <a:pPr lvl="1"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Présentations du projet et communication</a:t>
            </a:r>
          </a:p>
          <a:p>
            <a:pPr lvl="1"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Encourager la participation</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Sensibilité</a:t>
            </a:r>
          </a:p>
          <a:p>
            <a:pPr lvl="1"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Meetings internes</a:t>
            </a:r>
          </a:p>
          <a:p>
            <a:pPr lvl="1"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Workshops</a:t>
            </a:r>
          </a:p>
          <a:p>
            <a:pPr lvl="1"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Séminaires</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Développement des compétences</a:t>
            </a:r>
          </a:p>
          <a:p>
            <a:pPr lvl="1"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Intérêts de l’open data, exemples</a:t>
            </a:r>
          </a:p>
          <a:p>
            <a:pPr lvl="1"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Echanges sur l’analyse des données et leur classification</a:t>
            </a:r>
          </a:p>
        </p:txBody>
      </p:sp>
    </p:spTree>
    <p:extLst>
      <p:ext uri="{BB962C8B-B14F-4D97-AF65-F5344CB8AC3E}">
        <p14:creationId xmlns:p14="http://schemas.microsoft.com/office/powerpoint/2010/main" val="303394901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730D4E-BA1E-4757-AEDD-94B324B7C906}"/>
              </a:ext>
            </a:extLst>
          </p:cNvPr>
          <p:cNvSpPr>
            <a:spLocks noGrp="1"/>
          </p:cNvSpPr>
          <p:nvPr>
            <p:ph type="title"/>
          </p:nvPr>
        </p:nvSpPr>
        <p:spPr>
          <a:xfrm>
            <a:off x="448128" y="0"/>
            <a:ext cx="4777015" cy="812800"/>
          </a:xfrm>
        </p:spPr>
        <p:txBody>
          <a:bodyPr/>
          <a:lstStyle/>
          <a:p>
            <a:r>
              <a:rPr lang="fr-FR" dirty="0"/>
              <a:t>Partager –</a:t>
            </a:r>
            <a:br>
              <a:rPr lang="fr-FR" dirty="0"/>
            </a:br>
            <a:r>
              <a:rPr lang="fr-FR" dirty="0"/>
              <a:t>En externe</a:t>
            </a:r>
          </a:p>
        </p:txBody>
      </p:sp>
      <p:sp>
        <p:nvSpPr>
          <p:cNvPr id="4" name="Espace réservé du contenu 1">
            <a:extLst>
              <a:ext uri="{FF2B5EF4-FFF2-40B4-BE49-F238E27FC236}">
                <a16:creationId xmlns:a16="http://schemas.microsoft.com/office/drawing/2014/main" id="{B4E44282-908D-4542-AEED-E0907701BEC4}"/>
              </a:ext>
            </a:extLst>
          </p:cNvPr>
          <p:cNvSpPr>
            <a:spLocks/>
          </p:cNvSpPr>
          <p:nvPr/>
        </p:nvSpPr>
        <p:spPr bwMode="auto">
          <a:xfrm>
            <a:off x="248478" y="1902583"/>
            <a:ext cx="8647044" cy="363697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0" hangingPunct="0">
              <a:spcBef>
                <a:spcPct val="20000"/>
              </a:spcBef>
              <a:buClr>
                <a:schemeClr val="accent1"/>
              </a:buClr>
              <a:defRPr/>
            </a:pPr>
            <a:r>
              <a:rPr lang="fr-FR" sz="2400" dirty="0">
                <a:latin typeface="Trebuchet MS" pitchFamily="34" charset="0"/>
                <a:cs typeface="ＭＳ Ｐゴシック" pitchFamily="34" charset="-128"/>
              </a:rPr>
              <a:t>Les initiatives au niveau gouvernemental doivent être vues comme des projets </a:t>
            </a:r>
            <a:r>
              <a:rPr lang="fr-FR" sz="2400" b="1" dirty="0">
                <a:latin typeface="Trebuchet MS" pitchFamily="34" charset="0"/>
                <a:cs typeface="ＭＳ Ｐゴシック" pitchFamily="34" charset="-128"/>
              </a:rPr>
              <a:t>collaboratifs</a:t>
            </a:r>
            <a:r>
              <a:rPr lang="fr-FR" sz="2400" dirty="0">
                <a:latin typeface="Trebuchet MS" pitchFamily="34" charset="0"/>
                <a:cs typeface="ＭＳ Ｐゴシック" pitchFamily="34" charset="-128"/>
              </a:rPr>
              <a:t> dans un </a:t>
            </a:r>
            <a:r>
              <a:rPr lang="fr-FR" sz="2400" b="1" dirty="0">
                <a:latin typeface="Trebuchet MS" pitchFamily="34" charset="0"/>
                <a:cs typeface="ＭＳ Ｐゴシック" pitchFamily="34" charset="-128"/>
              </a:rPr>
              <a:t>environnement en évolution</a:t>
            </a:r>
            <a:r>
              <a:rPr lang="fr-FR" sz="2400" dirty="0">
                <a:latin typeface="Trebuchet MS" pitchFamily="34" charset="0"/>
                <a:cs typeface="ＭＳ Ｐゴシック" pitchFamily="34" charset="-128"/>
              </a:rPr>
              <a:t>, dont le </a:t>
            </a:r>
            <a:r>
              <a:rPr lang="fr-FR" sz="2400" b="1" dirty="0">
                <a:latin typeface="Trebuchet MS" pitchFamily="34" charset="0"/>
                <a:cs typeface="ＭＳ Ｐゴシック" pitchFamily="34" charset="-128"/>
              </a:rPr>
              <a:t>but n’est pas toujours clair</a:t>
            </a:r>
            <a:r>
              <a:rPr lang="fr-FR" sz="2400" dirty="0">
                <a:latin typeface="Trebuchet MS" pitchFamily="34" charset="0"/>
                <a:cs typeface="ＭＳ Ｐゴシック" pitchFamily="34" charset="-128"/>
              </a:rPr>
              <a:t>, et dont les organisateurs n’ont pas </a:t>
            </a:r>
            <a:r>
              <a:rPr lang="fr-FR" sz="2400" b="1" dirty="0">
                <a:latin typeface="Trebuchet MS" pitchFamily="34" charset="0"/>
                <a:cs typeface="ＭＳ Ｐゴシック" pitchFamily="34" charset="-128"/>
              </a:rPr>
              <a:t>les ressources nécessaires</a:t>
            </a:r>
            <a:r>
              <a:rPr lang="fr-FR" sz="2400" dirty="0">
                <a:latin typeface="Trebuchet MS" pitchFamily="34" charset="0"/>
                <a:cs typeface="ＭＳ Ｐゴシック" pitchFamily="34" charset="-128"/>
              </a:rPr>
              <a:t> pour créer les changements requis par eux-mêmes.</a:t>
            </a:r>
          </a:p>
        </p:txBody>
      </p:sp>
    </p:spTree>
    <p:extLst>
      <p:ext uri="{BB962C8B-B14F-4D97-AF65-F5344CB8AC3E}">
        <p14:creationId xmlns:p14="http://schemas.microsoft.com/office/powerpoint/2010/main" val="15052434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730D4E-BA1E-4757-AEDD-94B324B7C906}"/>
              </a:ext>
            </a:extLst>
          </p:cNvPr>
          <p:cNvSpPr>
            <a:spLocks noGrp="1"/>
          </p:cNvSpPr>
          <p:nvPr>
            <p:ph type="title"/>
          </p:nvPr>
        </p:nvSpPr>
        <p:spPr>
          <a:xfrm>
            <a:off x="448128" y="0"/>
            <a:ext cx="4777015" cy="812800"/>
          </a:xfrm>
        </p:spPr>
        <p:txBody>
          <a:bodyPr/>
          <a:lstStyle/>
          <a:p>
            <a:r>
              <a:rPr lang="fr-FR" dirty="0"/>
              <a:t>Partager –</a:t>
            </a:r>
            <a:br>
              <a:rPr lang="fr-FR" dirty="0"/>
            </a:br>
            <a:r>
              <a:rPr lang="fr-FR" dirty="0"/>
              <a:t>En externe</a:t>
            </a:r>
          </a:p>
        </p:txBody>
      </p:sp>
      <p:sp>
        <p:nvSpPr>
          <p:cNvPr id="4" name="Espace réservé du contenu 1">
            <a:extLst>
              <a:ext uri="{FF2B5EF4-FFF2-40B4-BE49-F238E27FC236}">
                <a16:creationId xmlns:a16="http://schemas.microsoft.com/office/drawing/2014/main" id="{B4E44282-908D-4542-AEED-E0907701BEC4}"/>
              </a:ext>
            </a:extLst>
          </p:cNvPr>
          <p:cNvSpPr>
            <a:spLocks/>
          </p:cNvSpPr>
          <p:nvPr/>
        </p:nvSpPr>
        <p:spPr bwMode="auto">
          <a:xfrm>
            <a:off x="248478" y="2009231"/>
            <a:ext cx="8647044" cy="28395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0" hangingPunct="0">
              <a:spcBef>
                <a:spcPct val="20000"/>
              </a:spcBef>
              <a:buClr>
                <a:schemeClr val="accent1"/>
              </a:buClr>
              <a:defRPr/>
            </a:pPr>
            <a:r>
              <a:rPr lang="fr-FR" sz="2400" dirty="0">
                <a:latin typeface="Trebuchet MS" pitchFamily="34" charset="0"/>
                <a:cs typeface="ＭＳ Ｐゴシック" pitchFamily="34" charset="-128"/>
              </a:rPr>
              <a:t>« Si vous empêchez les gens de faire de mauvaises choses, vous les empêchez aussi de faire de bonnes choses »</a:t>
            </a:r>
          </a:p>
          <a:p>
            <a:pPr algn="r" eaLnBrk="0" hangingPunct="0">
              <a:spcBef>
                <a:spcPct val="20000"/>
              </a:spcBef>
              <a:buClr>
                <a:schemeClr val="accent1"/>
              </a:buClr>
              <a:defRPr/>
            </a:pPr>
            <a:r>
              <a:rPr lang="fr-FR" sz="2400" dirty="0">
                <a:latin typeface="Trebuchet MS" pitchFamily="34" charset="0"/>
                <a:cs typeface="ＭＳ Ｐゴシック" pitchFamily="34" charset="-128"/>
              </a:rPr>
              <a:t>Jimmy Wales, co-fondateur de </a:t>
            </a:r>
            <a:r>
              <a:rPr lang="fr-FR" sz="2400" dirty="0" err="1">
                <a:latin typeface="Trebuchet MS" pitchFamily="34" charset="0"/>
                <a:cs typeface="ＭＳ Ｐゴシック" pitchFamily="34" charset="-128"/>
              </a:rPr>
              <a:t>Wikipedia</a:t>
            </a:r>
            <a:endParaRPr lang="fr-FR" sz="2400" dirty="0">
              <a:latin typeface="Trebuchet MS" pitchFamily="34" charset="0"/>
              <a:cs typeface="ＭＳ Ｐゴシック" pitchFamily="34" charset="-128"/>
            </a:endParaRPr>
          </a:p>
        </p:txBody>
      </p:sp>
    </p:spTree>
    <p:extLst>
      <p:ext uri="{BB962C8B-B14F-4D97-AF65-F5344CB8AC3E}">
        <p14:creationId xmlns:p14="http://schemas.microsoft.com/office/powerpoint/2010/main" val="321595796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730D4E-BA1E-4757-AEDD-94B324B7C906}"/>
              </a:ext>
            </a:extLst>
          </p:cNvPr>
          <p:cNvSpPr>
            <a:spLocks noGrp="1"/>
          </p:cNvSpPr>
          <p:nvPr>
            <p:ph type="title"/>
          </p:nvPr>
        </p:nvSpPr>
        <p:spPr>
          <a:xfrm>
            <a:off x="448128" y="0"/>
            <a:ext cx="4777015" cy="812800"/>
          </a:xfrm>
        </p:spPr>
        <p:txBody>
          <a:bodyPr/>
          <a:lstStyle/>
          <a:p>
            <a:r>
              <a:rPr lang="fr-FR" dirty="0"/>
              <a:t>Partager –</a:t>
            </a:r>
            <a:br>
              <a:rPr lang="fr-FR" dirty="0"/>
            </a:br>
            <a:r>
              <a:rPr lang="fr-FR" dirty="0"/>
              <a:t>En externe</a:t>
            </a:r>
          </a:p>
        </p:txBody>
      </p:sp>
      <p:sp>
        <p:nvSpPr>
          <p:cNvPr id="5" name="Espace réservé du contenu 1">
            <a:extLst>
              <a:ext uri="{FF2B5EF4-FFF2-40B4-BE49-F238E27FC236}">
                <a16:creationId xmlns:a16="http://schemas.microsoft.com/office/drawing/2014/main" id="{A8D3B1C2-FE7A-4AF5-A21A-10FCF1449ECB}"/>
              </a:ext>
            </a:extLst>
          </p:cNvPr>
          <p:cNvSpPr>
            <a:spLocks/>
          </p:cNvSpPr>
          <p:nvPr/>
        </p:nvSpPr>
        <p:spPr bwMode="auto">
          <a:xfrm>
            <a:off x="258417" y="1105787"/>
            <a:ext cx="8647044" cy="531627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algn="ctr" eaLnBrk="0" hangingPunct="0">
              <a:spcBef>
                <a:spcPct val="20000"/>
              </a:spcBef>
              <a:buClr>
                <a:schemeClr val="accent1"/>
              </a:buClr>
              <a:defRPr/>
            </a:pPr>
            <a:r>
              <a:rPr lang="fr-FR" sz="2400" b="1" dirty="0">
                <a:latin typeface="Trebuchet MS" pitchFamily="34" charset="0"/>
                <a:cs typeface="ＭＳ Ｐゴシック" pitchFamily="34" charset="-128"/>
              </a:rPr>
              <a:t>10 conseils des pionniers de l’Internet</a:t>
            </a:r>
          </a:p>
          <a:p>
            <a:pPr algn="ctr" eaLnBrk="0" hangingPunct="0">
              <a:spcBef>
                <a:spcPct val="20000"/>
              </a:spcBef>
              <a:buClr>
                <a:schemeClr val="accent1"/>
              </a:buClr>
              <a:defRPr/>
            </a:pPr>
            <a:endParaRPr lang="fr-FR" sz="2400" b="1" dirty="0">
              <a:latin typeface="Trebuchet MS" pitchFamily="34" charset="0"/>
              <a:cs typeface="ＭＳ Ｐゴシック" pitchFamily="34" charset="-128"/>
            </a:endParaRPr>
          </a:p>
          <a:p>
            <a:pPr marL="457200" indent="-457200" eaLnBrk="0" hangingPunct="0">
              <a:spcBef>
                <a:spcPct val="20000"/>
              </a:spcBef>
              <a:buClr>
                <a:schemeClr val="accent1"/>
              </a:buClr>
              <a:buFont typeface="+mj-lt"/>
              <a:buAutoNum type="arabicPeriod"/>
              <a:defRPr/>
            </a:pPr>
            <a:r>
              <a:rPr lang="fr-FR" sz="2400" dirty="0">
                <a:latin typeface="Trebuchet MS" pitchFamily="34" charset="0"/>
                <a:cs typeface="ＭＳ Ｐゴシック" pitchFamily="34" charset="-128"/>
              </a:rPr>
              <a:t>Laissez tout le monde participer</a:t>
            </a:r>
          </a:p>
          <a:p>
            <a:pPr marL="457200" indent="-457200" eaLnBrk="0" hangingPunct="0">
              <a:spcBef>
                <a:spcPct val="20000"/>
              </a:spcBef>
              <a:buClr>
                <a:schemeClr val="accent1"/>
              </a:buClr>
              <a:buFont typeface="+mj-lt"/>
              <a:buAutoNum type="arabicPeriod"/>
              <a:defRPr/>
            </a:pPr>
            <a:r>
              <a:rPr lang="fr-FR" sz="2400" dirty="0">
                <a:latin typeface="Trebuchet MS" pitchFamily="34" charset="0"/>
                <a:cs typeface="ＭＳ Ｐゴシック" pitchFamily="34" charset="-128"/>
              </a:rPr>
              <a:t>Restez courtois</a:t>
            </a:r>
          </a:p>
          <a:p>
            <a:pPr marL="457200" indent="-457200" eaLnBrk="0" hangingPunct="0">
              <a:spcBef>
                <a:spcPct val="20000"/>
              </a:spcBef>
              <a:buClr>
                <a:schemeClr val="accent1"/>
              </a:buClr>
              <a:buFont typeface="+mj-lt"/>
              <a:buAutoNum type="arabicPeriod"/>
              <a:defRPr/>
            </a:pPr>
            <a:r>
              <a:rPr lang="fr-FR" sz="2400" dirty="0">
                <a:latin typeface="Trebuchet MS" pitchFamily="34" charset="0"/>
                <a:cs typeface="ＭＳ Ｐゴシック" pitchFamily="34" charset="-128"/>
              </a:rPr>
              <a:t>Expliquez ce que vous faites pendant que vous le faites</a:t>
            </a:r>
          </a:p>
          <a:p>
            <a:pPr marL="457200" indent="-457200" eaLnBrk="0" hangingPunct="0">
              <a:spcBef>
                <a:spcPct val="20000"/>
              </a:spcBef>
              <a:buClr>
                <a:schemeClr val="accent1"/>
              </a:buClr>
              <a:buFont typeface="+mj-lt"/>
              <a:buAutoNum type="arabicPeriod"/>
              <a:defRPr/>
            </a:pPr>
            <a:r>
              <a:rPr lang="fr-FR" sz="2400" dirty="0">
                <a:latin typeface="Trebuchet MS" pitchFamily="34" charset="0"/>
                <a:cs typeface="ＭＳ Ｐゴシック" pitchFamily="34" charset="-128"/>
              </a:rPr>
              <a:t>Utilisez des moyens de communication multiples</a:t>
            </a:r>
          </a:p>
          <a:p>
            <a:pPr marL="457200" indent="-457200" eaLnBrk="0" hangingPunct="0">
              <a:spcBef>
                <a:spcPct val="20000"/>
              </a:spcBef>
              <a:buClr>
                <a:schemeClr val="accent1"/>
              </a:buClr>
              <a:buFont typeface="+mj-lt"/>
              <a:buAutoNum type="arabicPeriod"/>
              <a:defRPr/>
            </a:pPr>
            <a:r>
              <a:rPr lang="fr-FR" sz="2400" dirty="0">
                <a:latin typeface="Trebuchet MS" pitchFamily="34" charset="0"/>
                <a:cs typeface="ＭＳ Ｐゴシック" pitchFamily="34" charset="-128"/>
              </a:rPr>
              <a:t>Donnez les données</a:t>
            </a:r>
          </a:p>
          <a:p>
            <a:pPr marL="457200" indent="-457200" eaLnBrk="0" hangingPunct="0">
              <a:spcBef>
                <a:spcPct val="20000"/>
              </a:spcBef>
              <a:buClr>
                <a:schemeClr val="accent1"/>
              </a:buClr>
              <a:buFont typeface="+mj-lt"/>
              <a:buAutoNum type="arabicPeriod"/>
              <a:defRPr/>
            </a:pPr>
            <a:r>
              <a:rPr lang="fr-FR" sz="2400" dirty="0">
                <a:latin typeface="Trebuchet MS" pitchFamily="34" charset="0"/>
                <a:cs typeface="ＭＳ Ｐゴシック" pitchFamily="34" charset="-128"/>
              </a:rPr>
              <a:t>Ecoutez les points de vue divergents</a:t>
            </a:r>
          </a:p>
          <a:p>
            <a:pPr marL="457200" indent="-457200" eaLnBrk="0" hangingPunct="0">
              <a:spcBef>
                <a:spcPct val="20000"/>
              </a:spcBef>
              <a:buClr>
                <a:schemeClr val="accent1"/>
              </a:buClr>
              <a:buFont typeface="+mj-lt"/>
              <a:buAutoNum type="arabicPeriod"/>
              <a:defRPr/>
            </a:pPr>
            <a:r>
              <a:rPr lang="fr-FR" sz="2400" dirty="0">
                <a:latin typeface="Trebuchet MS" pitchFamily="34" charset="0"/>
                <a:cs typeface="ＭＳ Ｐゴシック" pitchFamily="34" charset="-128"/>
              </a:rPr>
              <a:t>Profitez des toutes les organisations</a:t>
            </a:r>
          </a:p>
          <a:p>
            <a:pPr marL="457200" indent="-457200" eaLnBrk="0" hangingPunct="0">
              <a:spcBef>
                <a:spcPct val="20000"/>
              </a:spcBef>
              <a:buClr>
                <a:schemeClr val="accent1"/>
              </a:buClr>
              <a:buFont typeface="+mj-lt"/>
              <a:buAutoNum type="arabicPeriod"/>
              <a:defRPr/>
            </a:pPr>
            <a:r>
              <a:rPr lang="fr-FR" sz="2400" dirty="0">
                <a:latin typeface="Trebuchet MS" pitchFamily="34" charset="0"/>
                <a:cs typeface="ＭＳ Ｐゴシック" pitchFamily="34" charset="-128"/>
              </a:rPr>
              <a:t>Intégrez la participation dans le design</a:t>
            </a:r>
          </a:p>
          <a:p>
            <a:pPr marL="457200" indent="-457200" eaLnBrk="0" hangingPunct="0">
              <a:spcBef>
                <a:spcPct val="20000"/>
              </a:spcBef>
              <a:buClr>
                <a:schemeClr val="accent1"/>
              </a:buClr>
              <a:buFont typeface="+mj-lt"/>
              <a:buAutoNum type="arabicPeriod"/>
              <a:defRPr/>
            </a:pPr>
            <a:r>
              <a:rPr lang="fr-FR" sz="2400" dirty="0">
                <a:latin typeface="Trebuchet MS" pitchFamily="34" charset="0"/>
                <a:cs typeface="ＭＳ Ｐゴシック" pitchFamily="34" charset="-128"/>
              </a:rPr>
              <a:t>Favorisez l’impact du réseau – communautés</a:t>
            </a:r>
          </a:p>
          <a:p>
            <a:pPr marL="457200" indent="-457200" eaLnBrk="0" hangingPunct="0">
              <a:spcBef>
                <a:spcPct val="20000"/>
              </a:spcBef>
              <a:buClr>
                <a:schemeClr val="accent1"/>
              </a:buClr>
              <a:buFont typeface="+mj-lt"/>
              <a:buAutoNum type="arabicPeriod"/>
              <a:defRPr/>
            </a:pPr>
            <a:r>
              <a:rPr lang="fr-FR" sz="2400" dirty="0">
                <a:latin typeface="Trebuchet MS" pitchFamily="34" charset="0"/>
                <a:cs typeface="ＭＳ Ｐゴシック" pitchFamily="34" charset="-128"/>
              </a:rPr>
              <a:t>Construisez des plateformes collaboratives</a:t>
            </a:r>
          </a:p>
          <a:p>
            <a:pPr eaLnBrk="0" hangingPunct="0">
              <a:spcBef>
                <a:spcPct val="20000"/>
              </a:spcBef>
              <a:buClr>
                <a:schemeClr val="accent1"/>
              </a:buClr>
              <a:defRPr/>
            </a:pPr>
            <a:endParaRPr lang="fr-FR" sz="1600" dirty="0">
              <a:latin typeface="Trebuchet MS" pitchFamily="34" charset="0"/>
              <a:cs typeface="ＭＳ Ｐゴシック" pitchFamily="34" charset="-128"/>
            </a:endParaRPr>
          </a:p>
          <a:p>
            <a:pPr eaLnBrk="0" hangingPunct="0">
              <a:spcBef>
                <a:spcPct val="20000"/>
              </a:spcBef>
              <a:buClr>
                <a:schemeClr val="accent1"/>
              </a:buClr>
              <a:defRPr/>
            </a:pPr>
            <a:endParaRPr lang="fr-FR" sz="1600" dirty="0">
              <a:latin typeface="Trebuchet MS" pitchFamily="34" charset="0"/>
              <a:cs typeface="ＭＳ Ｐゴシック" pitchFamily="34" charset="-128"/>
            </a:endParaRPr>
          </a:p>
          <a:p>
            <a:pPr algn="r" eaLnBrk="0" hangingPunct="0">
              <a:spcBef>
                <a:spcPct val="20000"/>
              </a:spcBef>
              <a:buClr>
                <a:schemeClr val="accent1"/>
              </a:buClr>
              <a:defRPr/>
            </a:pPr>
            <a:r>
              <a:rPr lang="fr-FR" sz="1400" dirty="0">
                <a:latin typeface="Trebuchet MS" pitchFamily="34" charset="0"/>
                <a:cs typeface="ＭＳ Ｐゴシック" pitchFamily="34" charset="-128"/>
              </a:rPr>
              <a:t>http://www.businessofgovernment.org/report/designing-open-projects-lessons-internet-pioneers</a:t>
            </a:r>
          </a:p>
        </p:txBody>
      </p:sp>
    </p:spTree>
    <p:extLst>
      <p:ext uri="{BB962C8B-B14F-4D97-AF65-F5344CB8AC3E}">
        <p14:creationId xmlns:p14="http://schemas.microsoft.com/office/powerpoint/2010/main" val="349809496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730D4E-BA1E-4757-AEDD-94B324B7C906}"/>
              </a:ext>
            </a:extLst>
          </p:cNvPr>
          <p:cNvSpPr>
            <a:spLocks noGrp="1"/>
          </p:cNvSpPr>
          <p:nvPr>
            <p:ph type="title"/>
          </p:nvPr>
        </p:nvSpPr>
        <p:spPr>
          <a:xfrm>
            <a:off x="448128" y="0"/>
            <a:ext cx="4777015" cy="812800"/>
          </a:xfrm>
        </p:spPr>
        <p:txBody>
          <a:bodyPr/>
          <a:lstStyle/>
          <a:p>
            <a:r>
              <a:rPr lang="fr-FR" dirty="0"/>
              <a:t>Superviser –</a:t>
            </a:r>
            <a:br>
              <a:rPr lang="fr-FR" dirty="0"/>
            </a:br>
            <a:r>
              <a:rPr lang="fr-FR" dirty="0"/>
              <a:t>Gestion du catalogue</a:t>
            </a:r>
          </a:p>
        </p:txBody>
      </p:sp>
      <p:sp>
        <p:nvSpPr>
          <p:cNvPr id="5" name="Espace réservé du contenu 1">
            <a:extLst>
              <a:ext uri="{FF2B5EF4-FFF2-40B4-BE49-F238E27FC236}">
                <a16:creationId xmlns:a16="http://schemas.microsoft.com/office/drawing/2014/main" id="{2A51CDD3-6353-490E-A439-BA2F67DFAD93}"/>
              </a:ext>
            </a:extLst>
          </p:cNvPr>
          <p:cNvSpPr>
            <a:spLocks/>
          </p:cNvSpPr>
          <p:nvPr/>
        </p:nvSpPr>
        <p:spPr bwMode="auto">
          <a:xfrm>
            <a:off x="258417" y="1551709"/>
            <a:ext cx="8647044" cy="46366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Visiteurs, mots-clés, redirections, temps passé sur le site, terminaux utilisés, localisations, etc.</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Utilisation des jeux de données</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Nouveaux jeux de données, formats, licences, sujets d’intérêt, requêtes de données, etc.</a:t>
            </a:r>
          </a:p>
        </p:txBody>
      </p:sp>
    </p:spTree>
    <p:extLst>
      <p:ext uri="{BB962C8B-B14F-4D97-AF65-F5344CB8AC3E}">
        <p14:creationId xmlns:p14="http://schemas.microsoft.com/office/powerpoint/2010/main" val="393662511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730D4E-BA1E-4757-AEDD-94B324B7C906}"/>
              </a:ext>
            </a:extLst>
          </p:cNvPr>
          <p:cNvSpPr>
            <a:spLocks noGrp="1"/>
          </p:cNvSpPr>
          <p:nvPr>
            <p:ph type="title"/>
          </p:nvPr>
        </p:nvSpPr>
        <p:spPr>
          <a:xfrm>
            <a:off x="448128" y="0"/>
            <a:ext cx="4777015" cy="812800"/>
          </a:xfrm>
        </p:spPr>
        <p:txBody>
          <a:bodyPr/>
          <a:lstStyle/>
          <a:p>
            <a:r>
              <a:rPr lang="fr-FR" dirty="0"/>
              <a:t>Superviser –</a:t>
            </a:r>
            <a:br>
              <a:rPr lang="fr-FR" dirty="0"/>
            </a:br>
            <a:r>
              <a:rPr lang="fr-FR" dirty="0"/>
              <a:t>Révision de la stratégie</a:t>
            </a:r>
          </a:p>
        </p:txBody>
      </p:sp>
      <p:sp>
        <p:nvSpPr>
          <p:cNvPr id="5" name="Espace réservé du contenu 1">
            <a:extLst>
              <a:ext uri="{FF2B5EF4-FFF2-40B4-BE49-F238E27FC236}">
                <a16:creationId xmlns:a16="http://schemas.microsoft.com/office/drawing/2014/main" id="{2A51CDD3-6353-490E-A439-BA2F67DFAD93}"/>
              </a:ext>
            </a:extLst>
          </p:cNvPr>
          <p:cNvSpPr>
            <a:spLocks/>
          </p:cNvSpPr>
          <p:nvPr/>
        </p:nvSpPr>
        <p:spPr bwMode="auto">
          <a:xfrm>
            <a:off x="258417" y="1551709"/>
            <a:ext cx="8647044" cy="46366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Vérifier les objectifs initiaux</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Identifier les succès, les échecs, les erreurs, les bonnes pratiques, les champions, etc.</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Analyser et évaluer les résultats</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Partager les indicateurs</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Ajuster la stratégie en conséquence</a:t>
            </a:r>
          </a:p>
        </p:txBody>
      </p:sp>
    </p:spTree>
    <p:extLst>
      <p:ext uri="{BB962C8B-B14F-4D97-AF65-F5344CB8AC3E}">
        <p14:creationId xmlns:p14="http://schemas.microsoft.com/office/powerpoint/2010/main" val="306265111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730D4E-BA1E-4757-AEDD-94B324B7C906}"/>
              </a:ext>
            </a:extLst>
          </p:cNvPr>
          <p:cNvSpPr>
            <a:spLocks noGrp="1"/>
          </p:cNvSpPr>
          <p:nvPr>
            <p:ph type="title"/>
          </p:nvPr>
        </p:nvSpPr>
        <p:spPr/>
        <p:txBody>
          <a:bodyPr/>
          <a:lstStyle/>
          <a:p>
            <a:r>
              <a:rPr lang="fr-FR" dirty="0"/>
              <a:t>Session 3: Les étapes de la publication</a:t>
            </a:r>
          </a:p>
        </p:txBody>
      </p:sp>
      <p:sp>
        <p:nvSpPr>
          <p:cNvPr id="3" name="Espace réservé du contenu 1">
            <a:extLst>
              <a:ext uri="{FF2B5EF4-FFF2-40B4-BE49-F238E27FC236}">
                <a16:creationId xmlns:a16="http://schemas.microsoft.com/office/drawing/2014/main" id="{E63B23D1-672D-4054-BB04-F41D521576EE}"/>
              </a:ext>
            </a:extLst>
          </p:cNvPr>
          <p:cNvSpPr>
            <a:spLocks/>
          </p:cNvSpPr>
          <p:nvPr/>
        </p:nvSpPr>
        <p:spPr bwMode="auto">
          <a:xfrm>
            <a:off x="258417" y="1551709"/>
            <a:ext cx="8647044" cy="46366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20000"/>
              </a:spcBef>
              <a:buClr>
                <a:schemeClr val="accent1"/>
              </a:buClr>
              <a:defRPr/>
            </a:pPr>
            <a:r>
              <a:rPr lang="fr-FR" sz="2400" dirty="0">
                <a:latin typeface="Trebuchet MS" pitchFamily="34" charset="0"/>
                <a:cs typeface="ＭＳ Ｐゴシック" pitchFamily="34" charset="-128"/>
              </a:rPr>
              <a:t>Résumé:</a:t>
            </a:r>
          </a:p>
          <a:p>
            <a:pPr eaLnBrk="0" hangingPunct="0">
              <a:spcBef>
                <a:spcPct val="20000"/>
              </a:spcBef>
              <a:buClr>
                <a:schemeClr val="accent1"/>
              </a:buClr>
              <a:defRPr/>
            </a:pPr>
            <a:endParaRPr lang="fr-FR" sz="2400" dirty="0">
              <a:latin typeface="Trebuchet MS" pitchFamily="34" charset="0"/>
              <a:cs typeface="ＭＳ Ｐゴシック" pitchFamily="34" charset="-128"/>
            </a:endParaRPr>
          </a:p>
        </p:txBody>
      </p:sp>
      <p:graphicFrame>
        <p:nvGraphicFramePr>
          <p:cNvPr id="4" name="Diagramme 3">
            <a:extLst>
              <a:ext uri="{FF2B5EF4-FFF2-40B4-BE49-F238E27FC236}">
                <a16:creationId xmlns:a16="http://schemas.microsoft.com/office/drawing/2014/main" id="{442B4AD4-D454-419C-9B25-9EF84A6D5292}"/>
              </a:ext>
            </a:extLst>
          </p:cNvPr>
          <p:cNvGraphicFramePr/>
          <p:nvPr>
            <p:extLst>
              <p:ext uri="{D42A27DB-BD31-4B8C-83A1-F6EECF244321}">
                <p14:modId xmlns:p14="http://schemas.microsoft.com/office/powerpoint/2010/main" val="3430642393"/>
              </p:ext>
            </p:extLst>
          </p:nvPr>
        </p:nvGraphicFramePr>
        <p:xfrm>
          <a:off x="625934" y="1164265"/>
          <a:ext cx="7912010" cy="54115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402908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F931D1-FA5A-46FD-A212-B3BC295130ED}"/>
              </a:ext>
            </a:extLst>
          </p:cNvPr>
          <p:cNvSpPr>
            <a:spLocks noGrp="1"/>
          </p:cNvSpPr>
          <p:nvPr>
            <p:ph type="title"/>
          </p:nvPr>
        </p:nvSpPr>
        <p:spPr>
          <a:xfrm>
            <a:off x="510391" y="2769755"/>
            <a:ext cx="8123218" cy="1318491"/>
          </a:xfrm>
        </p:spPr>
        <p:txBody>
          <a:bodyPr/>
          <a:lstStyle/>
          <a:p>
            <a:pPr algn="ctr"/>
            <a:r>
              <a:rPr lang="fr-FR" u="sng" dirty="0"/>
              <a:t>Session 4</a:t>
            </a:r>
            <a:br>
              <a:rPr lang="fr-FR" dirty="0"/>
            </a:br>
            <a:r>
              <a:rPr lang="fr-FR" b="0" dirty="0"/>
              <a:t>Exploiter des données ouvertes</a:t>
            </a:r>
          </a:p>
        </p:txBody>
      </p:sp>
    </p:spTree>
    <p:extLst>
      <p:ext uri="{BB962C8B-B14F-4D97-AF65-F5344CB8AC3E}">
        <p14:creationId xmlns:p14="http://schemas.microsoft.com/office/powerpoint/2010/main" val="202317223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730D4E-BA1E-4757-AEDD-94B324B7C906}"/>
              </a:ext>
            </a:extLst>
          </p:cNvPr>
          <p:cNvSpPr>
            <a:spLocks noGrp="1"/>
          </p:cNvSpPr>
          <p:nvPr>
            <p:ph type="title"/>
          </p:nvPr>
        </p:nvSpPr>
        <p:spPr/>
        <p:txBody>
          <a:bodyPr/>
          <a:lstStyle/>
          <a:p>
            <a:r>
              <a:rPr lang="fr-FR" dirty="0"/>
              <a:t>Session 4: Exploiter des données ouvertes</a:t>
            </a:r>
          </a:p>
        </p:txBody>
      </p:sp>
      <p:sp>
        <p:nvSpPr>
          <p:cNvPr id="3" name="Espace réservé du contenu 1">
            <a:extLst>
              <a:ext uri="{FF2B5EF4-FFF2-40B4-BE49-F238E27FC236}">
                <a16:creationId xmlns:a16="http://schemas.microsoft.com/office/drawing/2014/main" id="{E63B23D1-672D-4054-BB04-F41D521576EE}"/>
              </a:ext>
            </a:extLst>
          </p:cNvPr>
          <p:cNvSpPr>
            <a:spLocks/>
          </p:cNvSpPr>
          <p:nvPr/>
        </p:nvSpPr>
        <p:spPr bwMode="auto">
          <a:xfrm>
            <a:off x="258417" y="1551709"/>
            <a:ext cx="8647044" cy="46366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20000"/>
              </a:spcBef>
              <a:buClr>
                <a:schemeClr val="accent1"/>
              </a:buClr>
              <a:defRPr/>
            </a:pPr>
            <a:r>
              <a:rPr lang="fr-FR" sz="2400" dirty="0">
                <a:latin typeface="Trebuchet MS" pitchFamily="34" charset="0"/>
                <a:cs typeface="ＭＳ Ｐゴシック" pitchFamily="34" charset="-128"/>
              </a:rPr>
              <a:t>Buts:</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Accepter que l’utilisation la plus pertinente viendra </a:t>
            </a:r>
            <a:r>
              <a:rPr lang="fr-FR" sz="2400" b="1" dirty="0">
                <a:latin typeface="Trebuchet MS" pitchFamily="34" charset="0"/>
                <a:cs typeface="ＭＳ Ｐゴシック" pitchFamily="34" charset="-128"/>
              </a:rPr>
              <a:t>d’ailleurs</a:t>
            </a:r>
            <a:r>
              <a:rPr lang="fr-FR" sz="2400" dirty="0">
                <a:latin typeface="Trebuchet MS" pitchFamily="34" charset="0"/>
                <a:cs typeface="ＭＳ Ｐゴシック" pitchFamily="34" charset="-128"/>
              </a:rPr>
              <a:t>.</a:t>
            </a:r>
          </a:p>
        </p:txBody>
      </p:sp>
    </p:spTree>
    <p:extLst>
      <p:ext uri="{BB962C8B-B14F-4D97-AF65-F5344CB8AC3E}">
        <p14:creationId xmlns:p14="http://schemas.microsoft.com/office/powerpoint/2010/main" val="867680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4583ED-7106-41BC-8750-C5E4008A0AA7}"/>
              </a:ext>
            </a:extLst>
          </p:cNvPr>
          <p:cNvSpPr>
            <a:spLocks noGrp="1"/>
          </p:cNvSpPr>
          <p:nvPr>
            <p:ph type="title"/>
          </p:nvPr>
        </p:nvSpPr>
        <p:spPr/>
        <p:txBody>
          <a:bodyPr/>
          <a:lstStyle/>
          <a:p>
            <a:r>
              <a:rPr lang="fr-FR" dirty="0"/>
              <a:t>Données</a:t>
            </a:r>
          </a:p>
        </p:txBody>
      </p:sp>
      <p:sp>
        <p:nvSpPr>
          <p:cNvPr id="7" name="Espace réservé du contenu 1">
            <a:extLst>
              <a:ext uri="{FF2B5EF4-FFF2-40B4-BE49-F238E27FC236}">
                <a16:creationId xmlns:a16="http://schemas.microsoft.com/office/drawing/2014/main" id="{2A1A28DF-896A-46AF-A459-525D4E6154C9}"/>
              </a:ext>
            </a:extLst>
          </p:cNvPr>
          <p:cNvSpPr>
            <a:spLocks/>
          </p:cNvSpPr>
          <p:nvPr/>
        </p:nvSpPr>
        <p:spPr bwMode="auto">
          <a:xfrm>
            <a:off x="258417" y="1551709"/>
            <a:ext cx="8647044" cy="46366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eaLnBrk="0" hangingPunct="0">
              <a:spcBef>
                <a:spcPct val="20000"/>
              </a:spcBef>
              <a:buClr>
                <a:schemeClr val="accent1"/>
              </a:buClr>
              <a:defRPr/>
            </a:pPr>
            <a:r>
              <a:rPr lang="fr-FR" sz="2400" b="1" dirty="0">
                <a:latin typeface="Trebuchet MS" pitchFamily="34" charset="0"/>
                <a:cs typeface="ＭＳ Ｐゴシック" pitchFamily="34" charset="-128"/>
              </a:rPr>
              <a:t>Données</a:t>
            </a:r>
            <a:br>
              <a:rPr lang="fr-FR" sz="2400" dirty="0">
                <a:latin typeface="Trebuchet MS" pitchFamily="34" charset="0"/>
                <a:cs typeface="ＭＳ Ｐゴシック" pitchFamily="34" charset="-128"/>
              </a:rPr>
            </a:br>
            <a:r>
              <a:rPr lang="fr-FR" sz="2400" dirty="0">
                <a:latin typeface="Trebuchet MS" pitchFamily="34" charset="0"/>
                <a:cs typeface="ＭＳ Ｐゴシック" pitchFamily="34" charset="-128"/>
              </a:rPr>
              <a:t>Description factuelle du monde.</a:t>
            </a:r>
            <a:br>
              <a:rPr lang="fr-FR" sz="2400" dirty="0">
                <a:latin typeface="Trebuchet MS" pitchFamily="34" charset="0"/>
                <a:cs typeface="ＭＳ Ｐゴシック" pitchFamily="34" charset="-128"/>
              </a:rPr>
            </a:br>
            <a:r>
              <a:rPr lang="fr-FR" sz="2400" dirty="0">
                <a:latin typeface="Trebuchet MS" pitchFamily="34" charset="0"/>
                <a:cs typeface="ＭＳ Ｐゴシック" pitchFamily="34" charset="-128"/>
              </a:rPr>
              <a:t>Non directement exploitable.</a:t>
            </a:r>
          </a:p>
          <a:p>
            <a:pPr eaLnBrk="0" hangingPunct="0">
              <a:spcBef>
                <a:spcPct val="20000"/>
              </a:spcBef>
              <a:buClr>
                <a:schemeClr val="accent1"/>
              </a:buClr>
              <a:defRPr/>
            </a:pPr>
            <a:endParaRPr lang="fr-FR" sz="2400" b="1" dirty="0">
              <a:latin typeface="Trebuchet MS" pitchFamily="34" charset="0"/>
              <a:cs typeface="ＭＳ Ｐゴシック" pitchFamily="34" charset="-128"/>
            </a:endParaRPr>
          </a:p>
          <a:p>
            <a:pPr eaLnBrk="0" hangingPunct="0">
              <a:spcBef>
                <a:spcPct val="20000"/>
              </a:spcBef>
              <a:buClr>
                <a:schemeClr val="accent1"/>
              </a:buClr>
              <a:defRPr/>
            </a:pPr>
            <a:r>
              <a:rPr lang="fr-FR" sz="2400" b="1" dirty="0">
                <a:latin typeface="Trebuchet MS" pitchFamily="34" charset="0"/>
                <a:cs typeface="ＭＳ Ｐゴシック" pitchFamily="34" charset="-128"/>
              </a:rPr>
              <a:t>Informations</a:t>
            </a:r>
            <a:br>
              <a:rPr lang="fr-FR" sz="2400" dirty="0">
                <a:latin typeface="Trebuchet MS" pitchFamily="34" charset="0"/>
                <a:cs typeface="ＭＳ Ｐゴシック" pitchFamily="34" charset="-128"/>
              </a:rPr>
            </a:br>
            <a:r>
              <a:rPr lang="fr-FR" sz="2400" dirty="0">
                <a:latin typeface="Trebuchet MS" pitchFamily="34" charset="0"/>
                <a:cs typeface="ＭＳ Ｐゴシック" pitchFamily="34" charset="-128"/>
              </a:rPr>
              <a:t>Résultat d’un traitement sur les données pour leur associer un contexte et une utilité.</a:t>
            </a:r>
          </a:p>
          <a:p>
            <a:pPr eaLnBrk="0" hangingPunct="0">
              <a:spcBef>
                <a:spcPct val="20000"/>
              </a:spcBef>
              <a:buClr>
                <a:schemeClr val="accent1"/>
              </a:buClr>
              <a:defRPr/>
            </a:pPr>
            <a:r>
              <a:rPr lang="fr-FR" sz="2400" dirty="0">
                <a:latin typeface="Trebuchet MS" pitchFamily="34" charset="0"/>
                <a:cs typeface="ＭＳ Ｐゴシック" pitchFamily="34" charset="-128"/>
              </a:rPr>
              <a:t>Ex: Statistiques</a:t>
            </a:r>
            <a:br>
              <a:rPr lang="fr-FR" sz="2400" dirty="0">
                <a:latin typeface="Trebuchet MS" pitchFamily="34" charset="0"/>
                <a:cs typeface="ＭＳ Ｐゴシック" pitchFamily="34" charset="-128"/>
              </a:rPr>
            </a:br>
            <a:endParaRPr lang="fr-FR" sz="2400" dirty="0">
              <a:latin typeface="Trebuchet MS" pitchFamily="34" charset="0"/>
              <a:cs typeface="ＭＳ Ｐゴシック" pitchFamily="34" charset="-128"/>
            </a:endParaRPr>
          </a:p>
          <a:p>
            <a:pPr eaLnBrk="0" hangingPunct="0">
              <a:spcBef>
                <a:spcPct val="20000"/>
              </a:spcBef>
              <a:buClr>
                <a:schemeClr val="accent1"/>
              </a:buClr>
              <a:defRPr/>
            </a:pPr>
            <a:r>
              <a:rPr lang="fr-FR" sz="2400" dirty="0">
                <a:latin typeface="Trebuchet MS" pitchFamily="34" charset="0"/>
                <a:cs typeface="ＭＳ Ｐゴシック" pitchFamily="34" charset="-128"/>
              </a:rPr>
              <a:t>C</a:t>
            </a:r>
            <a:r>
              <a:rPr lang="fr-FR" sz="2400" b="1" dirty="0">
                <a:latin typeface="Trebuchet MS" pitchFamily="34" charset="0"/>
                <a:cs typeface="ＭＳ Ｐゴシック" pitchFamily="34" charset="-128"/>
              </a:rPr>
              <a:t>onnaissances</a:t>
            </a:r>
            <a:br>
              <a:rPr lang="fr-FR" sz="2400" b="1" dirty="0">
                <a:latin typeface="Trebuchet MS" pitchFamily="34" charset="0"/>
                <a:cs typeface="ＭＳ Ｐゴシック" pitchFamily="34" charset="-128"/>
              </a:rPr>
            </a:br>
            <a:r>
              <a:rPr lang="fr-FR" sz="2400" dirty="0">
                <a:latin typeface="Trebuchet MS" pitchFamily="34" charset="0"/>
                <a:cs typeface="ＭＳ Ｐゴシック" pitchFamily="34" charset="-128"/>
              </a:rPr>
              <a:t>Carte du monde dans notre cerveau</a:t>
            </a:r>
            <a:br>
              <a:rPr lang="fr-FR" sz="2400" dirty="0">
                <a:latin typeface="Trebuchet MS" pitchFamily="34" charset="0"/>
                <a:cs typeface="ＭＳ Ｐゴシック" pitchFamily="34" charset="-128"/>
              </a:rPr>
            </a:br>
            <a:r>
              <a:rPr lang="fr-FR" sz="2400" dirty="0">
                <a:latin typeface="Trebuchet MS" pitchFamily="34" charset="0"/>
                <a:cs typeface="ＭＳ Ｐゴシック" pitchFamily="34" charset="-128"/>
              </a:rPr>
              <a:t>Résultat du traitement relatif d’informations variées</a:t>
            </a:r>
            <a:br>
              <a:rPr lang="fr-FR" sz="2400" dirty="0">
                <a:latin typeface="Trebuchet MS" pitchFamily="34" charset="0"/>
                <a:cs typeface="ＭＳ Ｐゴシック" pitchFamily="34" charset="-128"/>
              </a:rPr>
            </a:br>
            <a:r>
              <a:rPr lang="fr-FR" sz="2400" dirty="0">
                <a:latin typeface="Trebuchet MS" pitchFamily="34" charset="0"/>
                <a:cs typeface="ＭＳ Ｐゴシック" pitchFamily="34" charset="-128"/>
              </a:rPr>
              <a:t>Base pour la prise de décisions</a:t>
            </a:r>
          </a:p>
        </p:txBody>
      </p:sp>
    </p:spTree>
    <p:extLst>
      <p:ext uri="{BB962C8B-B14F-4D97-AF65-F5344CB8AC3E}">
        <p14:creationId xmlns:p14="http://schemas.microsoft.com/office/powerpoint/2010/main" val="120686149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730D4E-BA1E-4757-AEDD-94B324B7C906}"/>
              </a:ext>
            </a:extLst>
          </p:cNvPr>
          <p:cNvSpPr>
            <a:spLocks noGrp="1"/>
          </p:cNvSpPr>
          <p:nvPr>
            <p:ph type="title"/>
          </p:nvPr>
        </p:nvSpPr>
        <p:spPr/>
        <p:txBody>
          <a:bodyPr/>
          <a:lstStyle/>
          <a:p>
            <a:r>
              <a:rPr lang="fr-FR" dirty="0"/>
              <a:t>Exemple:</a:t>
            </a:r>
            <a:br>
              <a:rPr lang="fr-FR" dirty="0"/>
            </a:br>
            <a:r>
              <a:rPr lang="fr-FR" dirty="0"/>
              <a:t>Application pour cyclistes</a:t>
            </a:r>
          </a:p>
        </p:txBody>
      </p:sp>
      <p:sp>
        <p:nvSpPr>
          <p:cNvPr id="4" name="Espace réservé du contenu 1">
            <a:extLst>
              <a:ext uri="{FF2B5EF4-FFF2-40B4-BE49-F238E27FC236}">
                <a16:creationId xmlns:a16="http://schemas.microsoft.com/office/drawing/2014/main" id="{F96AFA70-B41E-43CA-A9A6-4894CE040AFA}"/>
              </a:ext>
            </a:extLst>
          </p:cNvPr>
          <p:cNvSpPr>
            <a:spLocks/>
          </p:cNvSpPr>
          <p:nvPr/>
        </p:nvSpPr>
        <p:spPr bwMode="auto">
          <a:xfrm>
            <a:off x="248478" y="1110672"/>
            <a:ext cx="8647044" cy="46366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457200" indent="-457200" eaLnBrk="0" hangingPunct="0">
              <a:spcBef>
                <a:spcPct val="20000"/>
              </a:spcBef>
              <a:buClr>
                <a:schemeClr val="accent1"/>
              </a:buClr>
              <a:buFont typeface="+mj-lt"/>
              <a:buAutoNum type="arabicPeriod"/>
              <a:defRPr/>
            </a:pPr>
            <a:r>
              <a:rPr lang="fr-FR" sz="2400" dirty="0">
                <a:latin typeface="Trebuchet MS" pitchFamily="34" charset="0"/>
                <a:cs typeface="ＭＳ Ｐゴシック" pitchFamily="34" charset="-128"/>
              </a:rPr>
              <a:t>Données d’accidentologie par type de transport au UK</a:t>
            </a:r>
          </a:p>
          <a:p>
            <a:pPr marL="457200" indent="-457200" eaLnBrk="0" hangingPunct="0">
              <a:spcBef>
                <a:spcPct val="20000"/>
              </a:spcBef>
              <a:buClr>
                <a:schemeClr val="accent1"/>
              </a:buClr>
              <a:buFont typeface="+mj-lt"/>
              <a:buAutoNum type="arabicPeriod"/>
              <a:defRPr/>
            </a:pPr>
            <a:r>
              <a:rPr lang="fr-FR" sz="2400" dirty="0">
                <a:latin typeface="Trebuchet MS" pitchFamily="34" charset="0"/>
                <a:cs typeface="ＭＳ Ｐゴシック" pitchFamily="34" charset="-128"/>
              </a:rPr>
              <a:t>Différentes visualisations créées pour mettre en exergue les points noirs.</a:t>
            </a:r>
            <a:br>
              <a:rPr lang="fr-FR" sz="2400" dirty="0">
                <a:latin typeface="Trebuchet MS" pitchFamily="34" charset="0"/>
                <a:cs typeface="ＭＳ Ｐゴシック" pitchFamily="34" charset="-128"/>
              </a:rPr>
            </a:br>
            <a:r>
              <a:rPr lang="fr-FR" sz="2400" dirty="0">
                <a:latin typeface="Trebuchet MS" pitchFamily="34" charset="0"/>
                <a:cs typeface="ＭＳ Ｐゴシック" pitchFamily="34" charset="-128"/>
              </a:rPr>
              <a:t>Permet d’ajuster les limites de vitesse ou de mettre en place des mesures de sécurité.</a:t>
            </a:r>
          </a:p>
          <a:p>
            <a:pPr marL="457200" indent="-457200" eaLnBrk="0" hangingPunct="0">
              <a:spcBef>
                <a:spcPct val="20000"/>
              </a:spcBef>
              <a:buClr>
                <a:schemeClr val="accent1"/>
              </a:buClr>
              <a:buFont typeface="+mj-lt"/>
              <a:buAutoNum type="arabicPeriod"/>
              <a:defRPr/>
            </a:pPr>
            <a:r>
              <a:rPr lang="fr-FR" sz="2400" dirty="0">
                <a:latin typeface="Trebuchet MS" pitchFamily="34" charset="0"/>
                <a:cs typeface="ＭＳ Ｐゴシック" pitchFamily="34" charset="-128"/>
              </a:rPr>
              <a:t>Une application de navigation créée pour les cyclistes utilise ces données pour proposer le trajet </a:t>
            </a:r>
            <a:r>
              <a:rPr lang="fr-FR" sz="2400" b="1" dirty="0">
                <a:latin typeface="Trebuchet MS" pitchFamily="34" charset="0"/>
                <a:cs typeface="ＭＳ Ｐゴシック" pitchFamily="34" charset="-128"/>
              </a:rPr>
              <a:t>le plus sûr</a:t>
            </a:r>
            <a:r>
              <a:rPr lang="fr-FR" sz="2400" dirty="0">
                <a:latin typeface="Trebuchet MS" pitchFamily="34" charset="0"/>
                <a:cs typeface="ＭＳ Ｐゴシック" pitchFamily="34" charset="-128"/>
              </a:rPr>
              <a:t>.</a:t>
            </a:r>
          </a:p>
          <a:p>
            <a:pPr eaLnBrk="0" hangingPunct="0">
              <a:spcBef>
                <a:spcPct val="20000"/>
              </a:spcBef>
              <a:buClr>
                <a:schemeClr val="accent1"/>
              </a:buClr>
              <a:defRPr/>
            </a:pPr>
            <a:endParaRPr lang="fr-FR" sz="2400" dirty="0">
              <a:latin typeface="Trebuchet MS" pitchFamily="34" charset="0"/>
              <a:cs typeface="ＭＳ Ｐゴシック" pitchFamily="34" charset="-128"/>
            </a:endParaRPr>
          </a:p>
        </p:txBody>
      </p:sp>
    </p:spTree>
    <p:extLst>
      <p:ext uri="{BB962C8B-B14F-4D97-AF65-F5344CB8AC3E}">
        <p14:creationId xmlns:p14="http://schemas.microsoft.com/office/powerpoint/2010/main" val="157047289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730D4E-BA1E-4757-AEDD-94B324B7C906}"/>
              </a:ext>
            </a:extLst>
          </p:cNvPr>
          <p:cNvSpPr>
            <a:spLocks noGrp="1"/>
          </p:cNvSpPr>
          <p:nvPr>
            <p:ph type="title"/>
          </p:nvPr>
        </p:nvSpPr>
        <p:spPr/>
        <p:txBody>
          <a:bodyPr/>
          <a:lstStyle/>
          <a:p>
            <a:r>
              <a:rPr lang="fr-FR" dirty="0"/>
              <a:t>Exemple:</a:t>
            </a:r>
            <a:br>
              <a:rPr lang="fr-FR" dirty="0"/>
            </a:br>
            <a:r>
              <a:rPr lang="fr-FR" dirty="0"/>
              <a:t>Journalisme de données</a:t>
            </a:r>
          </a:p>
        </p:txBody>
      </p:sp>
      <p:pic>
        <p:nvPicPr>
          <p:cNvPr id="5" name="Image 4">
            <a:extLst>
              <a:ext uri="{FF2B5EF4-FFF2-40B4-BE49-F238E27FC236}">
                <a16:creationId xmlns:a16="http://schemas.microsoft.com/office/drawing/2014/main" id="{7CFF2C57-9754-4341-8AAE-0608465FC789}"/>
              </a:ext>
            </a:extLst>
          </p:cNvPr>
          <p:cNvPicPr>
            <a:picLocks noChangeAspect="1"/>
          </p:cNvPicPr>
          <p:nvPr/>
        </p:nvPicPr>
        <p:blipFill>
          <a:blip r:embed="rId2"/>
          <a:stretch>
            <a:fillRect/>
          </a:stretch>
        </p:blipFill>
        <p:spPr>
          <a:xfrm>
            <a:off x="152400" y="1081087"/>
            <a:ext cx="8839200" cy="4695825"/>
          </a:xfrm>
          <a:prstGeom prst="rect">
            <a:avLst/>
          </a:prstGeom>
        </p:spPr>
      </p:pic>
      <p:sp>
        <p:nvSpPr>
          <p:cNvPr id="6" name="Rectangle 5">
            <a:extLst>
              <a:ext uri="{FF2B5EF4-FFF2-40B4-BE49-F238E27FC236}">
                <a16:creationId xmlns:a16="http://schemas.microsoft.com/office/drawing/2014/main" id="{0B706F2C-CCAC-4A60-9FE4-C46680502BC5}"/>
              </a:ext>
            </a:extLst>
          </p:cNvPr>
          <p:cNvSpPr/>
          <p:nvPr/>
        </p:nvSpPr>
        <p:spPr>
          <a:xfrm>
            <a:off x="1871330" y="6013300"/>
            <a:ext cx="7120270" cy="523220"/>
          </a:xfrm>
          <a:prstGeom prst="rect">
            <a:avLst/>
          </a:prstGeom>
        </p:spPr>
        <p:txBody>
          <a:bodyPr wrap="square">
            <a:spAutoFit/>
          </a:bodyPr>
          <a:lstStyle/>
          <a:p>
            <a:pPr algn="r"/>
            <a:r>
              <a:rPr lang="fr-FR" sz="1400" dirty="0"/>
              <a:t>Dessous des cartes</a:t>
            </a:r>
            <a:br>
              <a:rPr lang="fr-FR" sz="1400" dirty="0"/>
            </a:br>
            <a:r>
              <a:rPr lang="fr-FR" sz="1400" dirty="0"/>
              <a:t>http://ddc.arte.tv/nos-cartes/connaissez-vous-la-guinee-equatoriale</a:t>
            </a:r>
          </a:p>
        </p:txBody>
      </p:sp>
    </p:spTree>
    <p:extLst>
      <p:ext uri="{BB962C8B-B14F-4D97-AF65-F5344CB8AC3E}">
        <p14:creationId xmlns:p14="http://schemas.microsoft.com/office/powerpoint/2010/main" val="103324747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730D4E-BA1E-4757-AEDD-94B324B7C906}"/>
              </a:ext>
            </a:extLst>
          </p:cNvPr>
          <p:cNvSpPr>
            <a:spLocks noGrp="1"/>
          </p:cNvSpPr>
          <p:nvPr>
            <p:ph type="title"/>
          </p:nvPr>
        </p:nvSpPr>
        <p:spPr/>
        <p:txBody>
          <a:bodyPr/>
          <a:lstStyle/>
          <a:p>
            <a:r>
              <a:rPr lang="fr-FR" dirty="0"/>
              <a:t>Exemple:</a:t>
            </a:r>
            <a:br>
              <a:rPr lang="fr-FR" dirty="0"/>
            </a:br>
            <a:r>
              <a:rPr lang="fr-FR" dirty="0"/>
              <a:t>Journalisme de données</a:t>
            </a:r>
          </a:p>
        </p:txBody>
      </p:sp>
      <p:pic>
        <p:nvPicPr>
          <p:cNvPr id="7" name="Picture 1" descr="Screen Shot 2014-02-18 at 9.45.00 PM.png">
            <a:extLst>
              <a:ext uri="{FF2B5EF4-FFF2-40B4-BE49-F238E27FC236}">
                <a16:creationId xmlns:a16="http://schemas.microsoft.com/office/drawing/2014/main" id="{C400F07D-F8BA-4C28-B9CD-C00C02B53AB2}"/>
              </a:ext>
            </a:extLst>
          </p:cNvPr>
          <p:cNvPicPr>
            <a:picLocks noChangeAspect="1"/>
          </p:cNvPicPr>
          <p:nvPr/>
        </p:nvPicPr>
        <p:blipFill>
          <a:blip r:embed="rId2">
            <a:extLst>
              <a:ext uri="{28A0092B-C50C-407E-A947-70E740481C1C}">
                <a14:useLocalDpi xmlns:a14="http://schemas.microsoft.com/office/drawing/2010/main" val="0"/>
              </a:ext>
            </a:extLst>
          </a:blip>
          <a:srcRect t="7779"/>
          <a:stretch>
            <a:fillRect/>
          </a:stretch>
        </p:blipFill>
        <p:spPr bwMode="auto">
          <a:xfrm>
            <a:off x="1583871" y="1097050"/>
            <a:ext cx="5976257" cy="503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0B706F2C-CCAC-4A60-9FE4-C46680502BC5}"/>
              </a:ext>
            </a:extLst>
          </p:cNvPr>
          <p:cNvSpPr/>
          <p:nvPr/>
        </p:nvSpPr>
        <p:spPr>
          <a:xfrm>
            <a:off x="1871330" y="6013300"/>
            <a:ext cx="7120270" cy="523220"/>
          </a:xfrm>
          <a:prstGeom prst="rect">
            <a:avLst/>
          </a:prstGeom>
        </p:spPr>
        <p:txBody>
          <a:bodyPr wrap="square">
            <a:spAutoFit/>
          </a:bodyPr>
          <a:lstStyle/>
          <a:p>
            <a:pPr algn="r"/>
            <a:r>
              <a:rPr lang="fr-FR" sz="1400" dirty="0"/>
              <a:t>Daily Nation – Top </a:t>
            </a:r>
            <a:r>
              <a:rPr lang="fr-FR" sz="1400" dirty="0" err="1"/>
              <a:t>recipients</a:t>
            </a:r>
            <a:r>
              <a:rPr lang="fr-FR" sz="1400" dirty="0"/>
              <a:t> of </a:t>
            </a:r>
            <a:r>
              <a:rPr lang="fr-FR" sz="1400" dirty="0" err="1"/>
              <a:t>Chinese</a:t>
            </a:r>
            <a:r>
              <a:rPr lang="fr-FR" sz="1400" dirty="0"/>
              <a:t> </a:t>
            </a:r>
            <a:r>
              <a:rPr lang="fr-FR" sz="1400" dirty="0" err="1"/>
              <a:t>aid</a:t>
            </a:r>
            <a:r>
              <a:rPr lang="fr-FR" sz="1400" dirty="0"/>
              <a:t> to </a:t>
            </a:r>
            <a:r>
              <a:rPr lang="fr-FR" sz="1400" dirty="0" err="1"/>
              <a:t>Africa</a:t>
            </a:r>
            <a:br>
              <a:rPr lang="fr-FR" sz="1400" dirty="0"/>
            </a:br>
            <a:r>
              <a:rPr lang="fr-FR" sz="1400" dirty="0"/>
              <a:t>http://www.nation.co.ke/news/china-africa-aid/-/1056/2211386/-/g7v57v/-/index.html</a:t>
            </a:r>
          </a:p>
        </p:txBody>
      </p:sp>
    </p:spTree>
    <p:extLst>
      <p:ext uri="{BB962C8B-B14F-4D97-AF65-F5344CB8AC3E}">
        <p14:creationId xmlns:p14="http://schemas.microsoft.com/office/powerpoint/2010/main" val="296796526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730D4E-BA1E-4757-AEDD-94B324B7C906}"/>
              </a:ext>
            </a:extLst>
          </p:cNvPr>
          <p:cNvSpPr>
            <a:spLocks noGrp="1"/>
          </p:cNvSpPr>
          <p:nvPr>
            <p:ph type="title"/>
          </p:nvPr>
        </p:nvSpPr>
        <p:spPr/>
        <p:txBody>
          <a:bodyPr/>
          <a:lstStyle/>
          <a:p>
            <a:r>
              <a:rPr lang="fr-FR" dirty="0"/>
              <a:t>Exemple:</a:t>
            </a:r>
            <a:br>
              <a:rPr lang="fr-FR" dirty="0"/>
            </a:br>
            <a:r>
              <a:rPr lang="fr-FR" dirty="0"/>
              <a:t>Couverture radio au Sénégal</a:t>
            </a:r>
          </a:p>
        </p:txBody>
      </p:sp>
      <p:sp>
        <p:nvSpPr>
          <p:cNvPr id="3" name="Espace réservé du contenu 1">
            <a:extLst>
              <a:ext uri="{FF2B5EF4-FFF2-40B4-BE49-F238E27FC236}">
                <a16:creationId xmlns:a16="http://schemas.microsoft.com/office/drawing/2014/main" id="{E63B23D1-672D-4054-BB04-F41D521576EE}"/>
              </a:ext>
            </a:extLst>
          </p:cNvPr>
          <p:cNvSpPr>
            <a:spLocks/>
          </p:cNvSpPr>
          <p:nvPr/>
        </p:nvSpPr>
        <p:spPr bwMode="auto">
          <a:xfrm>
            <a:off x="258417" y="1551709"/>
            <a:ext cx="8647044" cy="46366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20000"/>
              </a:spcBef>
              <a:buClr>
                <a:schemeClr val="accent1"/>
              </a:buClr>
              <a:defRPr/>
            </a:pPr>
            <a:r>
              <a:rPr lang="fr-FR" sz="2400" b="1" dirty="0">
                <a:latin typeface="Trebuchet MS" pitchFamily="34" charset="0"/>
                <a:cs typeface="ＭＳ Ｐゴシック" pitchFamily="34" charset="-128"/>
              </a:rPr>
              <a:t>Question:</a:t>
            </a:r>
          </a:p>
          <a:p>
            <a:pPr eaLnBrk="0" hangingPunct="0">
              <a:spcBef>
                <a:spcPct val="20000"/>
              </a:spcBef>
              <a:buClr>
                <a:schemeClr val="accent1"/>
              </a:buClr>
              <a:defRPr/>
            </a:pPr>
            <a:r>
              <a:rPr lang="fr-FR" sz="2400" dirty="0">
                <a:latin typeface="Trebuchet MS" pitchFamily="34" charset="0"/>
                <a:cs typeface="ＭＳ Ｐゴシック" pitchFamily="34" charset="-128"/>
              </a:rPr>
              <a:t>Je souhaite diffuser des informations agricoles, puis-je toucher les populations concernées de manière efficace par radio? Sur quelles radios diffuser?</a:t>
            </a:r>
          </a:p>
        </p:txBody>
      </p:sp>
    </p:spTree>
    <p:extLst>
      <p:ext uri="{BB962C8B-B14F-4D97-AF65-F5344CB8AC3E}">
        <p14:creationId xmlns:p14="http://schemas.microsoft.com/office/powerpoint/2010/main" val="17111481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730D4E-BA1E-4757-AEDD-94B324B7C906}"/>
              </a:ext>
            </a:extLst>
          </p:cNvPr>
          <p:cNvSpPr>
            <a:spLocks noGrp="1"/>
          </p:cNvSpPr>
          <p:nvPr>
            <p:ph type="title"/>
          </p:nvPr>
        </p:nvSpPr>
        <p:spPr/>
        <p:txBody>
          <a:bodyPr/>
          <a:lstStyle/>
          <a:p>
            <a:r>
              <a:rPr lang="fr-FR" dirty="0"/>
              <a:t>Exemple:</a:t>
            </a:r>
            <a:br>
              <a:rPr lang="fr-FR" dirty="0"/>
            </a:br>
            <a:r>
              <a:rPr lang="fr-FR" dirty="0"/>
              <a:t>Couverture radio au Sénégal</a:t>
            </a:r>
          </a:p>
        </p:txBody>
      </p:sp>
      <p:pic>
        <p:nvPicPr>
          <p:cNvPr id="7" name="Image 6">
            <a:extLst>
              <a:ext uri="{FF2B5EF4-FFF2-40B4-BE49-F238E27FC236}">
                <a16:creationId xmlns:a16="http://schemas.microsoft.com/office/drawing/2014/main" id="{7FFAA2D7-2A0F-4C95-B72D-680FAC412FB0}"/>
              </a:ext>
            </a:extLst>
          </p:cNvPr>
          <p:cNvPicPr>
            <a:picLocks noChangeAspect="1"/>
          </p:cNvPicPr>
          <p:nvPr/>
        </p:nvPicPr>
        <p:blipFill>
          <a:blip r:embed="rId2"/>
          <a:stretch>
            <a:fillRect/>
          </a:stretch>
        </p:blipFill>
        <p:spPr>
          <a:xfrm>
            <a:off x="914400" y="1031453"/>
            <a:ext cx="7315200" cy="5220394"/>
          </a:xfrm>
          <a:prstGeom prst="rect">
            <a:avLst/>
          </a:prstGeom>
        </p:spPr>
      </p:pic>
      <p:sp>
        <p:nvSpPr>
          <p:cNvPr id="8" name="Rectangle 7">
            <a:extLst>
              <a:ext uri="{FF2B5EF4-FFF2-40B4-BE49-F238E27FC236}">
                <a16:creationId xmlns:a16="http://schemas.microsoft.com/office/drawing/2014/main" id="{59EA10F8-9AB6-4E30-ADDA-1DF13E0F4979}"/>
              </a:ext>
            </a:extLst>
          </p:cNvPr>
          <p:cNvSpPr/>
          <p:nvPr/>
        </p:nvSpPr>
        <p:spPr>
          <a:xfrm>
            <a:off x="4401879" y="6251847"/>
            <a:ext cx="4742121" cy="307777"/>
          </a:xfrm>
          <a:prstGeom prst="rect">
            <a:avLst/>
          </a:prstGeom>
        </p:spPr>
        <p:txBody>
          <a:bodyPr wrap="square">
            <a:spAutoFit/>
          </a:bodyPr>
          <a:lstStyle/>
          <a:p>
            <a:r>
              <a:rPr lang="fr-FR" sz="1400" dirty="0"/>
              <a:t>https://dev.sbc4d.com/senegal/radio-coverage/index.php</a:t>
            </a:r>
          </a:p>
        </p:txBody>
      </p:sp>
    </p:spTree>
    <p:extLst>
      <p:ext uri="{BB962C8B-B14F-4D97-AF65-F5344CB8AC3E}">
        <p14:creationId xmlns:p14="http://schemas.microsoft.com/office/powerpoint/2010/main" val="117180970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730D4E-BA1E-4757-AEDD-94B324B7C906}"/>
              </a:ext>
            </a:extLst>
          </p:cNvPr>
          <p:cNvSpPr>
            <a:spLocks noGrp="1"/>
          </p:cNvSpPr>
          <p:nvPr>
            <p:ph type="title"/>
          </p:nvPr>
        </p:nvSpPr>
        <p:spPr/>
        <p:txBody>
          <a:bodyPr/>
          <a:lstStyle/>
          <a:p>
            <a:r>
              <a:rPr lang="fr-FR" dirty="0"/>
              <a:t>Exemple:</a:t>
            </a:r>
            <a:br>
              <a:rPr lang="fr-FR" dirty="0"/>
            </a:br>
            <a:r>
              <a:rPr lang="fr-FR" dirty="0"/>
              <a:t>Couverture radio au Sénégal</a:t>
            </a:r>
          </a:p>
        </p:txBody>
      </p:sp>
      <p:sp>
        <p:nvSpPr>
          <p:cNvPr id="3" name="Espace réservé du contenu 1">
            <a:extLst>
              <a:ext uri="{FF2B5EF4-FFF2-40B4-BE49-F238E27FC236}">
                <a16:creationId xmlns:a16="http://schemas.microsoft.com/office/drawing/2014/main" id="{E63B23D1-672D-4054-BB04-F41D521576EE}"/>
              </a:ext>
            </a:extLst>
          </p:cNvPr>
          <p:cNvSpPr>
            <a:spLocks/>
          </p:cNvSpPr>
          <p:nvPr/>
        </p:nvSpPr>
        <p:spPr bwMode="auto">
          <a:xfrm>
            <a:off x="258417" y="1551709"/>
            <a:ext cx="8647044" cy="46366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20000"/>
          </a:bodyPr>
          <a:lstStyle/>
          <a:p>
            <a:pPr eaLnBrk="0" hangingPunct="0">
              <a:spcBef>
                <a:spcPct val="20000"/>
              </a:spcBef>
              <a:buClr>
                <a:schemeClr val="accent1"/>
              </a:buClr>
              <a:defRPr/>
            </a:pPr>
            <a:r>
              <a:rPr lang="fr-FR" sz="2400" b="1" dirty="0">
                <a:latin typeface="Trebuchet MS" pitchFamily="34" charset="0"/>
                <a:cs typeface="ＭＳ Ｐゴシック" pitchFamily="34" charset="-128"/>
              </a:rPr>
              <a:t>Données:</a:t>
            </a:r>
          </a:p>
          <a:p>
            <a:pPr marL="457200" indent="-457200" eaLnBrk="0" hangingPunct="0">
              <a:spcBef>
                <a:spcPct val="20000"/>
              </a:spcBef>
              <a:buClr>
                <a:schemeClr val="accent1"/>
              </a:buClr>
              <a:buFont typeface="+mj-lt"/>
              <a:buAutoNum type="arabicPeriod"/>
              <a:defRPr/>
            </a:pPr>
            <a:r>
              <a:rPr lang="fr-FR" sz="2400" dirty="0">
                <a:latin typeface="Trebuchet MS" pitchFamily="34" charset="0"/>
                <a:cs typeface="ＭＳ Ｐゴシック" pitchFamily="34" charset="-128"/>
              </a:rPr>
              <a:t>Population par carré de 100m de côté et par tranche d’âge de </a:t>
            </a:r>
            <a:r>
              <a:rPr lang="fr-FR" sz="2400" dirty="0" err="1">
                <a:latin typeface="Trebuchet MS" pitchFamily="34" charset="0"/>
                <a:cs typeface="ＭＳ Ｐゴシック" pitchFamily="34" charset="-128"/>
              </a:rPr>
              <a:t>Worldpop</a:t>
            </a:r>
            <a:br>
              <a:rPr lang="fr-FR" sz="2400" dirty="0">
                <a:latin typeface="Trebuchet MS" pitchFamily="34" charset="0"/>
                <a:cs typeface="ＭＳ Ｐゴシック" pitchFamily="34" charset="-128"/>
              </a:rPr>
            </a:br>
            <a:r>
              <a:rPr lang="fr-FR" sz="2400" dirty="0">
                <a:latin typeface="Trebuchet MS" pitchFamily="34" charset="0"/>
                <a:cs typeface="ＭＳ Ｐゴシック" pitchFamily="34" charset="-128"/>
              </a:rPr>
              <a:t>Format: </a:t>
            </a:r>
            <a:r>
              <a:rPr lang="fr-FR" sz="2400" b="1" dirty="0" err="1">
                <a:latin typeface="Trebuchet MS" pitchFamily="34" charset="0"/>
                <a:cs typeface="ＭＳ Ｐゴシック" pitchFamily="34" charset="-128"/>
              </a:rPr>
              <a:t>GeoTIFF</a:t>
            </a:r>
            <a:endParaRPr lang="fr-FR" sz="2400" b="1" dirty="0">
              <a:latin typeface="Trebuchet MS" pitchFamily="34" charset="0"/>
              <a:cs typeface="ＭＳ Ｐゴシック" pitchFamily="34" charset="-128"/>
            </a:endParaRPr>
          </a:p>
          <a:p>
            <a:pPr marL="457200" indent="-457200" eaLnBrk="0" hangingPunct="0">
              <a:spcBef>
                <a:spcPct val="20000"/>
              </a:spcBef>
              <a:buClr>
                <a:schemeClr val="accent1"/>
              </a:buClr>
              <a:buFont typeface="+mj-lt"/>
              <a:buAutoNum type="arabicPeriod"/>
              <a:defRPr/>
            </a:pPr>
            <a:r>
              <a:rPr lang="fr-FR" sz="2400" dirty="0">
                <a:latin typeface="Trebuchet MS" pitchFamily="34" charset="0"/>
                <a:cs typeface="ＭＳ Ｐゴシック" pitchFamily="34" charset="-128"/>
              </a:rPr>
              <a:t>Recensement officiel par département</a:t>
            </a:r>
            <a:br>
              <a:rPr lang="fr-FR" sz="2400" dirty="0">
                <a:latin typeface="Trebuchet MS" pitchFamily="34" charset="0"/>
                <a:cs typeface="ＭＳ Ｐゴシック" pitchFamily="34" charset="-128"/>
              </a:rPr>
            </a:br>
            <a:r>
              <a:rPr lang="fr-FR" sz="2400" dirty="0">
                <a:latin typeface="Trebuchet MS" pitchFamily="34" charset="0"/>
                <a:cs typeface="ＭＳ Ｐゴシック" pitchFamily="34" charset="-128"/>
              </a:rPr>
              <a:t>Format: </a:t>
            </a:r>
            <a:r>
              <a:rPr lang="fr-FR" sz="2400" b="1" dirty="0">
                <a:latin typeface="Trebuchet MS" pitchFamily="34" charset="0"/>
                <a:cs typeface="ＭＳ Ｐゴシック" pitchFamily="34" charset="-128"/>
              </a:rPr>
              <a:t>Fichier Excel</a:t>
            </a:r>
          </a:p>
          <a:p>
            <a:pPr marL="457200" indent="-457200" eaLnBrk="0" hangingPunct="0">
              <a:spcBef>
                <a:spcPct val="20000"/>
              </a:spcBef>
              <a:buClr>
                <a:schemeClr val="accent1"/>
              </a:buClr>
              <a:buFont typeface="+mj-lt"/>
              <a:buAutoNum type="arabicPeriod"/>
              <a:defRPr/>
            </a:pPr>
            <a:r>
              <a:rPr lang="fr-FR" sz="2400" dirty="0">
                <a:latin typeface="Trebuchet MS" pitchFamily="34" charset="0"/>
                <a:cs typeface="ＭＳ Ｐゴシック" pitchFamily="34" charset="-128"/>
              </a:rPr>
              <a:t>Liste et limites géographiques des départements</a:t>
            </a:r>
            <a:br>
              <a:rPr lang="fr-FR" sz="2400" dirty="0">
                <a:latin typeface="Trebuchet MS" pitchFamily="34" charset="0"/>
                <a:cs typeface="ＭＳ Ｐゴシック" pitchFamily="34" charset="-128"/>
              </a:rPr>
            </a:br>
            <a:r>
              <a:rPr lang="fr-FR" sz="2400" dirty="0">
                <a:latin typeface="Trebuchet MS" pitchFamily="34" charset="0"/>
                <a:cs typeface="ＭＳ Ｐゴシック" pitchFamily="34" charset="-128"/>
              </a:rPr>
              <a:t>Format: </a:t>
            </a:r>
            <a:r>
              <a:rPr lang="fr-FR" sz="2400" b="1" dirty="0" err="1">
                <a:latin typeface="Trebuchet MS" pitchFamily="34" charset="0"/>
                <a:cs typeface="ＭＳ Ｐゴシック" pitchFamily="34" charset="-128"/>
              </a:rPr>
              <a:t>ShapeFile</a:t>
            </a:r>
            <a:endParaRPr lang="fr-FR" sz="2400" b="1" dirty="0">
              <a:latin typeface="Trebuchet MS" pitchFamily="34" charset="0"/>
              <a:cs typeface="ＭＳ Ｐゴシック" pitchFamily="34" charset="-128"/>
            </a:endParaRPr>
          </a:p>
          <a:p>
            <a:pPr marL="457200" indent="-457200" eaLnBrk="0" hangingPunct="0">
              <a:spcBef>
                <a:spcPct val="20000"/>
              </a:spcBef>
              <a:buClr>
                <a:schemeClr val="accent1"/>
              </a:buClr>
              <a:buFont typeface="+mj-lt"/>
              <a:buAutoNum type="arabicPeriod"/>
              <a:defRPr/>
            </a:pPr>
            <a:r>
              <a:rPr lang="fr-FR" sz="2400" dirty="0">
                <a:latin typeface="Trebuchet MS" pitchFamily="34" charset="0"/>
                <a:cs typeface="ＭＳ Ｐゴシック" pitchFamily="34" charset="-128"/>
              </a:rPr>
              <a:t>Liste des émetteurs radios</a:t>
            </a:r>
            <a:br>
              <a:rPr lang="fr-FR" sz="2400" dirty="0">
                <a:latin typeface="Trebuchet MS" pitchFamily="34" charset="0"/>
                <a:cs typeface="ＭＳ Ｐゴシック" pitchFamily="34" charset="-128"/>
              </a:rPr>
            </a:br>
            <a:r>
              <a:rPr lang="fr-FR" sz="2400" dirty="0">
                <a:latin typeface="Trebuchet MS" pitchFamily="34" charset="0"/>
                <a:cs typeface="ＭＳ Ｐゴシック" pitchFamily="34" charset="-128"/>
              </a:rPr>
              <a:t>Format: </a:t>
            </a:r>
            <a:r>
              <a:rPr lang="fr-FR" sz="2400" b="1" dirty="0">
                <a:latin typeface="Trebuchet MS" pitchFamily="34" charset="0"/>
                <a:cs typeface="ＭＳ Ｐゴシック" pitchFamily="34" charset="-128"/>
              </a:rPr>
              <a:t>JSON</a:t>
            </a:r>
          </a:p>
          <a:p>
            <a:pPr marL="457200" indent="-457200" eaLnBrk="0" hangingPunct="0">
              <a:spcBef>
                <a:spcPct val="20000"/>
              </a:spcBef>
              <a:buClr>
                <a:schemeClr val="accent1"/>
              </a:buClr>
              <a:buFont typeface="+mj-lt"/>
              <a:buAutoNum type="arabicPeriod"/>
              <a:defRPr/>
            </a:pPr>
            <a:endParaRPr lang="fr-FR" sz="2400" dirty="0">
              <a:latin typeface="Trebuchet MS" pitchFamily="34" charset="0"/>
              <a:cs typeface="ＭＳ Ｐゴシック" pitchFamily="34" charset="-128"/>
            </a:endParaRPr>
          </a:p>
          <a:p>
            <a:pPr eaLnBrk="0" hangingPunct="0">
              <a:spcBef>
                <a:spcPct val="20000"/>
              </a:spcBef>
              <a:buClr>
                <a:schemeClr val="accent1"/>
              </a:buClr>
              <a:defRPr/>
            </a:pPr>
            <a:r>
              <a:rPr lang="fr-FR" sz="2400" dirty="0">
                <a:latin typeface="Trebuchet MS" pitchFamily="34" charset="0"/>
                <a:cs typeface="ＭＳ Ｐゴシック" pitchFamily="34" charset="-128"/>
              </a:rPr>
              <a:t>Autres:</a:t>
            </a:r>
          </a:p>
          <a:p>
            <a:pPr marL="457200" indent="-457200" eaLnBrk="0" hangingPunct="0">
              <a:spcBef>
                <a:spcPct val="20000"/>
              </a:spcBef>
              <a:buClr>
                <a:schemeClr val="accent1"/>
              </a:buClr>
              <a:buFont typeface="+mj-lt"/>
              <a:buAutoNum type="arabicPeriod"/>
              <a:defRPr/>
            </a:pPr>
            <a:r>
              <a:rPr lang="fr-FR" sz="2400" dirty="0">
                <a:latin typeface="Trebuchet MS" pitchFamily="34" charset="0"/>
                <a:cs typeface="ＭＳ Ｐゴシック" pitchFamily="34" charset="-128"/>
              </a:rPr>
              <a:t>Modèle de propagation des ondes radio</a:t>
            </a:r>
            <a:br>
              <a:rPr lang="fr-FR" sz="2400" dirty="0">
                <a:latin typeface="Trebuchet MS" pitchFamily="34" charset="0"/>
                <a:cs typeface="ＭＳ Ｐゴシック" pitchFamily="34" charset="-128"/>
              </a:rPr>
            </a:br>
            <a:r>
              <a:rPr lang="fr-FR" sz="2400" dirty="0">
                <a:latin typeface="Trebuchet MS" pitchFamily="34" charset="0"/>
                <a:cs typeface="ＭＳ Ｐゴシック" pitchFamily="34" charset="-128"/>
              </a:rPr>
              <a:t>Format: </a:t>
            </a:r>
            <a:r>
              <a:rPr lang="fr-FR" sz="2400" b="1" dirty="0" err="1">
                <a:latin typeface="Trebuchet MS" pitchFamily="34" charset="0"/>
                <a:cs typeface="ＭＳ Ｐゴシック" pitchFamily="34" charset="-128"/>
              </a:rPr>
              <a:t>GeoJSON</a:t>
            </a:r>
            <a:endParaRPr lang="fr-FR" sz="2400" b="1" dirty="0">
              <a:latin typeface="Trebuchet MS" pitchFamily="34" charset="0"/>
              <a:cs typeface="ＭＳ Ｐゴシック" pitchFamily="34" charset="-128"/>
            </a:endParaRPr>
          </a:p>
          <a:p>
            <a:pPr marL="457200" indent="-457200" eaLnBrk="0" hangingPunct="0">
              <a:spcBef>
                <a:spcPct val="20000"/>
              </a:spcBef>
              <a:buClr>
                <a:schemeClr val="accent1"/>
              </a:buClr>
              <a:buFont typeface="+mj-lt"/>
              <a:buAutoNum type="arabicPeriod"/>
              <a:defRPr/>
            </a:pPr>
            <a:endParaRPr lang="fr-FR" sz="2400" b="1" dirty="0">
              <a:latin typeface="Trebuchet MS" pitchFamily="34" charset="0"/>
              <a:cs typeface="ＭＳ Ｐゴシック" pitchFamily="34" charset="-128"/>
            </a:endParaRPr>
          </a:p>
        </p:txBody>
      </p:sp>
    </p:spTree>
    <p:extLst>
      <p:ext uri="{BB962C8B-B14F-4D97-AF65-F5344CB8AC3E}">
        <p14:creationId xmlns:p14="http://schemas.microsoft.com/office/powerpoint/2010/main" val="186665209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730D4E-BA1E-4757-AEDD-94B324B7C906}"/>
              </a:ext>
            </a:extLst>
          </p:cNvPr>
          <p:cNvSpPr>
            <a:spLocks noGrp="1"/>
          </p:cNvSpPr>
          <p:nvPr>
            <p:ph type="title"/>
          </p:nvPr>
        </p:nvSpPr>
        <p:spPr/>
        <p:txBody>
          <a:bodyPr/>
          <a:lstStyle/>
          <a:p>
            <a:r>
              <a:rPr lang="fr-FR" dirty="0"/>
              <a:t>Point clé: Nouvelle façon de résoudre des problèmes</a:t>
            </a:r>
          </a:p>
        </p:txBody>
      </p:sp>
      <p:sp>
        <p:nvSpPr>
          <p:cNvPr id="4" name="Espace réservé du contenu 1">
            <a:extLst>
              <a:ext uri="{FF2B5EF4-FFF2-40B4-BE49-F238E27FC236}">
                <a16:creationId xmlns:a16="http://schemas.microsoft.com/office/drawing/2014/main" id="{0DD789B3-FC60-499B-AB76-C8BB5F4024CF}"/>
              </a:ext>
            </a:extLst>
          </p:cNvPr>
          <p:cNvSpPr>
            <a:spLocks/>
          </p:cNvSpPr>
          <p:nvPr/>
        </p:nvSpPr>
        <p:spPr bwMode="auto">
          <a:xfrm>
            <a:off x="248478" y="1110672"/>
            <a:ext cx="8647044" cy="46366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0" hangingPunct="0">
              <a:spcBef>
                <a:spcPct val="20000"/>
              </a:spcBef>
              <a:buClr>
                <a:schemeClr val="accent1"/>
              </a:buClr>
              <a:buFont typeface="Courier New" pitchFamily="49" charset="0"/>
              <a:buChar char="o"/>
              <a:defRPr/>
            </a:pPr>
            <a:r>
              <a:rPr lang="fr-FR" sz="2400" b="1" dirty="0">
                <a:latin typeface="Trebuchet MS" pitchFamily="34" charset="0"/>
                <a:cs typeface="ＭＳ Ｐゴシック" pitchFamily="34" charset="-128"/>
              </a:rPr>
              <a:t> </a:t>
            </a:r>
            <a:r>
              <a:rPr lang="fr-FR" sz="2400" dirty="0">
                <a:latin typeface="Trebuchet MS" pitchFamily="34" charset="0"/>
                <a:cs typeface="ＭＳ Ｐゴシック" pitchFamily="34" charset="-128"/>
              </a:rPr>
              <a:t>L’ouverture des données climatiques et l’ouverture des prix de marché permettent de créer des assurances abordables pour les récoltes.</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Croiser les données de répartition géographique avec les données de santé et de population permet de dégager des priorités pour la création de nouveaux dispensaires</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Croiser les données de population, de ménages, avec la consommation d’eau pourrait permettre d’identifier les fuites principales</a:t>
            </a:r>
          </a:p>
        </p:txBody>
      </p:sp>
      <p:pic>
        <p:nvPicPr>
          <p:cNvPr id="5" name="Image 4">
            <a:extLst>
              <a:ext uri="{FF2B5EF4-FFF2-40B4-BE49-F238E27FC236}">
                <a16:creationId xmlns:a16="http://schemas.microsoft.com/office/drawing/2014/main" id="{84DD5A9A-B8B9-4512-BE47-C560153D8778}"/>
              </a:ext>
            </a:extLst>
          </p:cNvPr>
          <p:cNvPicPr>
            <a:picLocks noChangeAspect="1"/>
          </p:cNvPicPr>
          <p:nvPr/>
        </p:nvPicPr>
        <p:blipFill>
          <a:blip r:embed="rId2"/>
          <a:stretch>
            <a:fillRect/>
          </a:stretch>
        </p:blipFill>
        <p:spPr>
          <a:xfrm>
            <a:off x="7169908" y="4479401"/>
            <a:ext cx="1725614" cy="1939572"/>
          </a:xfrm>
          <a:prstGeom prst="rect">
            <a:avLst/>
          </a:prstGeom>
        </p:spPr>
      </p:pic>
    </p:spTree>
    <p:extLst>
      <p:ext uri="{BB962C8B-B14F-4D97-AF65-F5344CB8AC3E}">
        <p14:creationId xmlns:p14="http://schemas.microsoft.com/office/powerpoint/2010/main" val="419623293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730D4E-BA1E-4757-AEDD-94B324B7C906}"/>
              </a:ext>
            </a:extLst>
          </p:cNvPr>
          <p:cNvSpPr>
            <a:spLocks noGrp="1"/>
          </p:cNvSpPr>
          <p:nvPr>
            <p:ph type="title"/>
          </p:nvPr>
        </p:nvSpPr>
        <p:spPr/>
        <p:txBody>
          <a:bodyPr/>
          <a:lstStyle/>
          <a:p>
            <a:r>
              <a:rPr lang="fr-FR" dirty="0"/>
              <a:t>Exercice 2: </a:t>
            </a:r>
            <a:r>
              <a:rPr lang="fr-FR" dirty="0" err="1"/>
              <a:t>Mash</a:t>
            </a:r>
            <a:r>
              <a:rPr lang="fr-FR" dirty="0"/>
              <a:t>-up</a:t>
            </a:r>
          </a:p>
        </p:txBody>
      </p:sp>
      <p:sp>
        <p:nvSpPr>
          <p:cNvPr id="3" name="Espace réservé du contenu 1">
            <a:extLst>
              <a:ext uri="{FF2B5EF4-FFF2-40B4-BE49-F238E27FC236}">
                <a16:creationId xmlns:a16="http://schemas.microsoft.com/office/drawing/2014/main" id="{E63B23D1-672D-4054-BB04-F41D521576EE}"/>
              </a:ext>
            </a:extLst>
          </p:cNvPr>
          <p:cNvSpPr>
            <a:spLocks/>
          </p:cNvSpPr>
          <p:nvPr/>
        </p:nvSpPr>
        <p:spPr bwMode="auto">
          <a:xfrm>
            <a:off x="248478" y="1110672"/>
            <a:ext cx="8647044" cy="46366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eaLnBrk="0" hangingPunct="0">
              <a:spcBef>
                <a:spcPct val="20000"/>
              </a:spcBef>
              <a:buClr>
                <a:schemeClr val="accent1"/>
              </a:buClr>
              <a:defRPr/>
            </a:pPr>
            <a:r>
              <a:rPr lang="fr-FR" sz="2400" dirty="0">
                <a:latin typeface="Trebuchet MS" pitchFamily="34" charset="0"/>
                <a:cs typeface="ＭＳ Ｐゴシック" pitchFamily="34" charset="-128"/>
              </a:rPr>
              <a:t>Exercice en sous-groupes</a:t>
            </a:r>
          </a:p>
          <a:p>
            <a:pPr eaLnBrk="0" hangingPunct="0">
              <a:spcBef>
                <a:spcPct val="20000"/>
              </a:spcBef>
              <a:buClr>
                <a:schemeClr val="accent1"/>
              </a:buClr>
              <a:defRPr/>
            </a:pPr>
            <a:endParaRPr lang="fr-FR" sz="2400" dirty="0">
              <a:latin typeface="Trebuchet MS" pitchFamily="34" charset="0"/>
              <a:cs typeface="ＭＳ Ｐゴシック" pitchFamily="34" charset="-128"/>
            </a:endParaRPr>
          </a:p>
          <a:p>
            <a:pPr eaLnBrk="0" hangingPunct="0">
              <a:spcBef>
                <a:spcPct val="20000"/>
              </a:spcBef>
              <a:buClr>
                <a:schemeClr val="accent1"/>
              </a:buClr>
              <a:defRPr/>
            </a:pPr>
            <a:r>
              <a:rPr lang="fr-FR" sz="2400" b="1" dirty="0">
                <a:latin typeface="Trebuchet MS" pitchFamily="34" charset="0"/>
                <a:cs typeface="ＭＳ Ｐゴシック" pitchFamily="34" charset="-128"/>
              </a:rPr>
              <a:t>Buts:</a:t>
            </a:r>
          </a:p>
          <a:p>
            <a:pPr eaLnBrk="0" hangingPunct="0">
              <a:spcBef>
                <a:spcPct val="20000"/>
              </a:spcBef>
              <a:buClr>
                <a:schemeClr val="accent1"/>
              </a:buClr>
              <a:buFont typeface="Courier New" pitchFamily="49" charset="0"/>
              <a:buChar char="o"/>
              <a:defRPr/>
            </a:pPr>
            <a:r>
              <a:rPr lang="fr-FR" sz="2400" b="1" dirty="0">
                <a:latin typeface="Trebuchet MS" pitchFamily="34" charset="0"/>
                <a:cs typeface="ＭＳ Ｐゴシック" pitchFamily="34" charset="-128"/>
              </a:rPr>
              <a:t> </a:t>
            </a:r>
            <a:r>
              <a:rPr lang="fr-FR" sz="2400" dirty="0">
                <a:latin typeface="Trebuchet MS" pitchFamily="34" charset="0"/>
                <a:cs typeface="ＭＳ Ｐゴシック" pitchFamily="34" charset="-128"/>
              </a:rPr>
              <a:t>Concevoir une application à partir de jeux de données</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Comprendre les besoins initiaux</a:t>
            </a:r>
          </a:p>
          <a:p>
            <a:pPr eaLnBrk="0" hangingPunct="0">
              <a:spcBef>
                <a:spcPct val="20000"/>
              </a:spcBef>
              <a:buClr>
                <a:schemeClr val="accent1"/>
              </a:buClr>
              <a:defRPr/>
            </a:pPr>
            <a:endParaRPr lang="fr-FR" sz="2400" dirty="0">
              <a:latin typeface="Trebuchet MS" pitchFamily="34" charset="0"/>
              <a:cs typeface="ＭＳ Ｐゴシック" pitchFamily="34" charset="-128"/>
            </a:endParaRPr>
          </a:p>
          <a:p>
            <a:pPr eaLnBrk="0" hangingPunct="0">
              <a:spcBef>
                <a:spcPct val="20000"/>
              </a:spcBef>
              <a:buClr>
                <a:schemeClr val="accent1"/>
              </a:buClr>
              <a:defRPr/>
            </a:pPr>
            <a:r>
              <a:rPr lang="fr-FR" sz="2400" b="1" dirty="0">
                <a:latin typeface="Trebuchet MS" pitchFamily="34" charset="0"/>
                <a:cs typeface="ＭＳ Ｐゴシック" pitchFamily="34" charset="-128"/>
              </a:rPr>
              <a:t>Consigne:</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Imaginez une application à partir de données ouvertes</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Listez les jeux de données dont vous auriez besoin</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Quelles sont les contraintes techniques auxquelles vous pourriez vous attendre?</a:t>
            </a:r>
          </a:p>
        </p:txBody>
      </p:sp>
    </p:spTree>
    <p:extLst>
      <p:ext uri="{BB962C8B-B14F-4D97-AF65-F5344CB8AC3E}">
        <p14:creationId xmlns:p14="http://schemas.microsoft.com/office/powerpoint/2010/main" val="52749670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F931D1-FA5A-46FD-A212-B3BC295130ED}"/>
              </a:ext>
            </a:extLst>
          </p:cNvPr>
          <p:cNvSpPr>
            <a:spLocks noGrp="1"/>
          </p:cNvSpPr>
          <p:nvPr>
            <p:ph type="title"/>
          </p:nvPr>
        </p:nvSpPr>
        <p:spPr>
          <a:xfrm>
            <a:off x="510391" y="2769755"/>
            <a:ext cx="8123218" cy="1318491"/>
          </a:xfrm>
        </p:spPr>
        <p:txBody>
          <a:bodyPr/>
          <a:lstStyle/>
          <a:p>
            <a:pPr algn="ctr"/>
            <a:r>
              <a:rPr lang="fr-FR" u="sng" dirty="0"/>
              <a:t>Conclusion</a:t>
            </a:r>
            <a:br>
              <a:rPr lang="fr-FR" dirty="0"/>
            </a:br>
            <a:r>
              <a:rPr lang="fr-FR" b="0" dirty="0"/>
              <a:t>Retour sur le questionnaire</a:t>
            </a:r>
            <a:br>
              <a:rPr lang="fr-FR" b="0" dirty="0"/>
            </a:br>
            <a:r>
              <a:rPr lang="fr-FR" b="0" dirty="0"/>
              <a:t>&amp; remarques finales</a:t>
            </a:r>
          </a:p>
        </p:txBody>
      </p:sp>
    </p:spTree>
    <p:extLst>
      <p:ext uri="{BB962C8B-B14F-4D97-AF65-F5344CB8AC3E}">
        <p14:creationId xmlns:p14="http://schemas.microsoft.com/office/powerpoint/2010/main" val="146886570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DF871CE2-14E6-4C65-BBDE-BEF38AFB8E27}"/>
              </a:ext>
            </a:extLst>
          </p:cNvPr>
          <p:cNvPicPr>
            <a:picLocks noChangeAspect="1"/>
          </p:cNvPicPr>
          <p:nvPr/>
        </p:nvPicPr>
        <p:blipFill>
          <a:blip r:embed="rId2"/>
          <a:stretch>
            <a:fillRect/>
          </a:stretch>
        </p:blipFill>
        <p:spPr>
          <a:xfrm>
            <a:off x="2295246" y="1972460"/>
            <a:ext cx="4573386" cy="4573386"/>
          </a:xfrm>
          <a:prstGeom prst="rect">
            <a:avLst/>
          </a:prstGeom>
        </p:spPr>
      </p:pic>
      <p:sp>
        <p:nvSpPr>
          <p:cNvPr id="2" name="Titre 1"/>
          <p:cNvSpPr>
            <a:spLocks noGrp="1"/>
          </p:cNvSpPr>
          <p:nvPr>
            <p:ph type="title"/>
          </p:nvPr>
        </p:nvSpPr>
        <p:spPr>
          <a:xfrm>
            <a:off x="448128" y="0"/>
            <a:ext cx="7303800" cy="812800"/>
          </a:xfrm>
        </p:spPr>
        <p:txBody>
          <a:bodyPr/>
          <a:lstStyle/>
          <a:p>
            <a:r>
              <a:rPr lang="fr-FR" dirty="0"/>
              <a:t>Retour sur le questionnaire</a:t>
            </a:r>
          </a:p>
        </p:txBody>
      </p:sp>
      <p:sp>
        <p:nvSpPr>
          <p:cNvPr id="5" name="Espace réservé du contenu 1">
            <a:extLst>
              <a:ext uri="{FF2B5EF4-FFF2-40B4-BE49-F238E27FC236}">
                <a16:creationId xmlns:a16="http://schemas.microsoft.com/office/drawing/2014/main" id="{003FFB5B-A90E-4B2B-B18A-70C4818ACFEE}"/>
              </a:ext>
            </a:extLst>
          </p:cNvPr>
          <p:cNvSpPr>
            <a:spLocks/>
          </p:cNvSpPr>
          <p:nvPr/>
        </p:nvSpPr>
        <p:spPr bwMode="auto">
          <a:xfrm>
            <a:off x="258417" y="1281022"/>
            <a:ext cx="8647044" cy="95181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spcBef>
                <a:spcPct val="20000"/>
              </a:spcBef>
              <a:buClr>
                <a:schemeClr val="accent1"/>
              </a:buClr>
              <a:defRPr/>
            </a:pPr>
            <a:r>
              <a:rPr lang="fr-FR" sz="5400" dirty="0">
                <a:latin typeface="Trebuchet MS" pitchFamily="34" charset="0"/>
                <a:cs typeface="ＭＳ Ｐゴシック" pitchFamily="34" charset="-128"/>
                <a:hlinkClick r:id="rId3"/>
              </a:rPr>
              <a:t>https://kwz.me/hYJ</a:t>
            </a:r>
            <a:endParaRPr lang="fr-FR" sz="5400" dirty="0">
              <a:latin typeface="Trebuchet MS" pitchFamily="34" charset="0"/>
              <a:cs typeface="ＭＳ Ｐゴシック" pitchFamily="34" charset="-128"/>
            </a:endParaRPr>
          </a:p>
        </p:txBody>
      </p:sp>
    </p:spTree>
    <p:extLst>
      <p:ext uri="{BB962C8B-B14F-4D97-AF65-F5344CB8AC3E}">
        <p14:creationId xmlns:p14="http://schemas.microsoft.com/office/powerpoint/2010/main" val="228643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4583ED-7106-41BC-8750-C5E4008A0AA7}"/>
              </a:ext>
            </a:extLst>
          </p:cNvPr>
          <p:cNvSpPr>
            <a:spLocks noGrp="1"/>
          </p:cNvSpPr>
          <p:nvPr>
            <p:ph type="title"/>
          </p:nvPr>
        </p:nvSpPr>
        <p:spPr/>
        <p:txBody>
          <a:bodyPr/>
          <a:lstStyle/>
          <a:p>
            <a:r>
              <a:rPr lang="fr-FR" dirty="0"/>
              <a:t>Données</a:t>
            </a:r>
          </a:p>
        </p:txBody>
      </p:sp>
      <p:sp>
        <p:nvSpPr>
          <p:cNvPr id="4" name="Espace réservé du contenu 1">
            <a:extLst>
              <a:ext uri="{FF2B5EF4-FFF2-40B4-BE49-F238E27FC236}">
                <a16:creationId xmlns:a16="http://schemas.microsoft.com/office/drawing/2014/main" id="{CE6A5252-E858-4C56-A45F-61576BA10521}"/>
              </a:ext>
            </a:extLst>
          </p:cNvPr>
          <p:cNvSpPr>
            <a:spLocks/>
          </p:cNvSpPr>
          <p:nvPr/>
        </p:nvSpPr>
        <p:spPr bwMode="auto">
          <a:xfrm>
            <a:off x="258417" y="1551709"/>
            <a:ext cx="8647044" cy="46366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20000"/>
              </a:spcBef>
              <a:buClr>
                <a:schemeClr val="accent1"/>
              </a:buClr>
              <a:defRPr/>
            </a:pPr>
            <a:r>
              <a:rPr lang="fr-FR" sz="2400" dirty="0">
                <a:latin typeface="Trebuchet MS" pitchFamily="34" charset="0"/>
                <a:cs typeface="ＭＳ Ｐゴシック" pitchFamily="34" charset="-128"/>
              </a:rPr>
              <a:t>Données numériques</a:t>
            </a:r>
          </a:p>
          <a:p>
            <a:pPr eaLnBrk="0" hangingPunct="0">
              <a:spcBef>
                <a:spcPct val="20000"/>
              </a:spcBef>
              <a:buClr>
                <a:schemeClr val="accent1"/>
              </a:buClr>
              <a:defRPr/>
            </a:pPr>
            <a:endParaRPr lang="fr-FR" sz="2400" b="1" dirty="0">
              <a:latin typeface="Trebuchet MS" pitchFamily="34" charset="0"/>
              <a:cs typeface="ＭＳ Ｐゴシック" pitchFamily="34" charset="-128"/>
            </a:endParaRPr>
          </a:p>
          <a:p>
            <a:pPr eaLnBrk="0" hangingPunct="0">
              <a:spcBef>
                <a:spcPct val="20000"/>
              </a:spcBef>
              <a:buClr>
                <a:schemeClr val="accent1"/>
              </a:buClr>
              <a:defRPr/>
            </a:pPr>
            <a:r>
              <a:rPr lang="fr-FR" sz="2400" dirty="0">
                <a:latin typeface="Trebuchet MS" pitchFamily="34" charset="0"/>
                <a:cs typeface="ＭＳ Ｐゴシック" pitchFamily="34" charset="-128"/>
              </a:rPr>
              <a:t>… mais </a:t>
            </a:r>
            <a:r>
              <a:rPr lang="fr-FR" sz="2400" b="1" dirty="0">
                <a:latin typeface="Trebuchet MS" pitchFamily="34" charset="0"/>
                <a:cs typeface="ＭＳ Ｐゴシック" pitchFamily="34" charset="-128"/>
              </a:rPr>
              <a:t>pas uniquement!</a:t>
            </a:r>
          </a:p>
          <a:p>
            <a:pPr eaLnBrk="0" hangingPunct="0">
              <a:spcBef>
                <a:spcPct val="20000"/>
              </a:spcBef>
              <a:buClr>
                <a:schemeClr val="accent1"/>
              </a:buClr>
              <a:defRPr/>
            </a:pPr>
            <a:endParaRPr lang="fr-FR" sz="2400" b="1" dirty="0">
              <a:latin typeface="Trebuchet MS" pitchFamily="34" charset="0"/>
              <a:cs typeface="ＭＳ Ｐゴシック" pitchFamily="34" charset="-128"/>
            </a:endParaRPr>
          </a:p>
          <a:p>
            <a:pPr eaLnBrk="0" hangingPunct="0">
              <a:spcBef>
                <a:spcPct val="20000"/>
              </a:spcBef>
              <a:buClr>
                <a:schemeClr val="accent1"/>
              </a:buClr>
              <a:defRPr/>
            </a:pPr>
            <a:r>
              <a:rPr lang="fr-FR" sz="2400" dirty="0">
                <a:latin typeface="Trebuchet MS" pitchFamily="34" charset="0"/>
                <a:cs typeface="ＭＳ Ｐゴシック" pitchFamily="34" charset="-128"/>
              </a:rPr>
              <a:t>Exemple:</a:t>
            </a:r>
          </a:p>
          <a:p>
            <a:pPr eaLnBrk="0" hangingPunct="0">
              <a:spcBef>
                <a:spcPct val="20000"/>
              </a:spcBef>
              <a:buClr>
                <a:schemeClr val="accent1"/>
              </a:buClr>
              <a:defRPr/>
            </a:pPr>
            <a:r>
              <a:rPr lang="fr-FR" sz="2400" dirty="0">
                <a:latin typeface="Trebuchet MS" pitchFamily="34" charset="0"/>
                <a:cs typeface="ＭＳ Ｐゴシック" pitchFamily="34" charset="-128"/>
              </a:rPr>
              <a:t>Publier les </a:t>
            </a:r>
            <a:r>
              <a:rPr lang="fr-FR" sz="2400" b="1" dirty="0">
                <a:latin typeface="Trebuchet MS" pitchFamily="34" charset="0"/>
                <a:cs typeface="ＭＳ Ｐゴシック" pitchFamily="34" charset="-128"/>
              </a:rPr>
              <a:t>textes de loi</a:t>
            </a:r>
            <a:r>
              <a:rPr lang="fr-FR" sz="2400" dirty="0">
                <a:latin typeface="Trebuchet MS" pitchFamily="34" charset="0"/>
                <a:cs typeface="ＭＳ Ｐゴシック" pitchFamily="34" charset="-128"/>
              </a:rPr>
              <a:t> permet de les indexer et de trouver toutes les lois qui parlent de « chargés d’accès »</a:t>
            </a:r>
          </a:p>
        </p:txBody>
      </p:sp>
    </p:spTree>
    <p:extLst>
      <p:ext uri="{BB962C8B-B14F-4D97-AF65-F5344CB8AC3E}">
        <p14:creationId xmlns:p14="http://schemas.microsoft.com/office/powerpoint/2010/main" val="97487496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730D4E-BA1E-4757-AEDD-94B324B7C906}"/>
              </a:ext>
            </a:extLst>
          </p:cNvPr>
          <p:cNvSpPr>
            <a:spLocks noGrp="1"/>
          </p:cNvSpPr>
          <p:nvPr>
            <p:ph type="title"/>
          </p:nvPr>
        </p:nvSpPr>
        <p:spPr/>
        <p:txBody>
          <a:bodyPr/>
          <a:lstStyle/>
          <a:p>
            <a:r>
              <a:rPr lang="fr-FR" dirty="0"/>
              <a:t>Retour sur le questionnaire</a:t>
            </a:r>
          </a:p>
        </p:txBody>
      </p:sp>
      <p:sp>
        <p:nvSpPr>
          <p:cNvPr id="3" name="Espace réservé du contenu 1">
            <a:extLst>
              <a:ext uri="{FF2B5EF4-FFF2-40B4-BE49-F238E27FC236}">
                <a16:creationId xmlns:a16="http://schemas.microsoft.com/office/drawing/2014/main" id="{E63B23D1-672D-4054-BB04-F41D521576EE}"/>
              </a:ext>
            </a:extLst>
          </p:cNvPr>
          <p:cNvSpPr>
            <a:spLocks/>
          </p:cNvSpPr>
          <p:nvPr/>
        </p:nvSpPr>
        <p:spPr bwMode="auto">
          <a:xfrm>
            <a:off x="248478" y="1110672"/>
            <a:ext cx="8647044" cy="46366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457200" indent="-457200" eaLnBrk="0" hangingPunct="0">
              <a:spcBef>
                <a:spcPct val="20000"/>
              </a:spcBef>
              <a:buClr>
                <a:schemeClr val="accent1"/>
              </a:buClr>
              <a:buFont typeface="+mj-lt"/>
              <a:buAutoNum type="arabicPeriod"/>
              <a:defRPr/>
            </a:pPr>
            <a:r>
              <a:rPr lang="fr-FR" sz="2400" b="1" dirty="0">
                <a:latin typeface="Trebuchet MS" pitchFamily="34" charset="0"/>
                <a:cs typeface="ＭＳ Ｐゴシック" pitchFamily="34" charset="-128"/>
              </a:rPr>
              <a:t>Données et informations:</a:t>
            </a:r>
          </a:p>
          <a:p>
            <a:pPr marL="914400" lvl="1" indent="-457200" eaLnBrk="0" hangingPunct="0">
              <a:spcBef>
                <a:spcPct val="20000"/>
              </a:spcBef>
              <a:buClr>
                <a:schemeClr val="accent1"/>
              </a:buClr>
              <a:buFont typeface="+mj-lt"/>
              <a:buAutoNum type="alphaLcParenR"/>
              <a:defRPr/>
            </a:pPr>
            <a:r>
              <a:rPr lang="fr-FR" sz="2400" dirty="0">
                <a:latin typeface="Trebuchet MS" pitchFamily="34" charset="0"/>
                <a:cs typeface="ＭＳ Ｐゴシック" pitchFamily="34" charset="-128"/>
              </a:rPr>
              <a:t>Une information, c'est une donnée traitée</a:t>
            </a:r>
          </a:p>
          <a:p>
            <a:pPr marL="914400" lvl="1" indent="-457200" eaLnBrk="0" hangingPunct="0">
              <a:spcBef>
                <a:spcPct val="20000"/>
              </a:spcBef>
              <a:buClr>
                <a:schemeClr val="accent1"/>
              </a:buClr>
              <a:buFont typeface="+mj-lt"/>
              <a:buAutoNum type="alphaLcParenR"/>
              <a:defRPr/>
            </a:pPr>
            <a:r>
              <a:rPr lang="fr-FR" sz="2400" dirty="0">
                <a:latin typeface="Trebuchet MS" pitchFamily="34" charset="0"/>
                <a:cs typeface="ＭＳ Ｐゴシック" pitchFamily="34" charset="-128"/>
              </a:rPr>
              <a:t>Les données sont des nombres, les informations du texte</a:t>
            </a:r>
          </a:p>
          <a:p>
            <a:pPr marL="914400" lvl="1" indent="-457200" eaLnBrk="0" hangingPunct="0">
              <a:spcBef>
                <a:spcPct val="20000"/>
              </a:spcBef>
              <a:buClr>
                <a:schemeClr val="accent1"/>
              </a:buClr>
              <a:buFont typeface="+mj-lt"/>
              <a:buAutoNum type="alphaLcParenR"/>
              <a:defRPr/>
            </a:pPr>
            <a:r>
              <a:rPr lang="fr-FR" sz="2400" dirty="0">
                <a:latin typeface="Trebuchet MS" pitchFamily="34" charset="0"/>
                <a:cs typeface="ＭＳ Ｐゴシック" pitchFamily="34" charset="-128"/>
              </a:rPr>
              <a:t>Les données sont aléatoires, les informations structurées</a:t>
            </a:r>
          </a:p>
          <a:p>
            <a:pPr marL="914400" lvl="1" indent="-457200" eaLnBrk="0" hangingPunct="0">
              <a:spcBef>
                <a:spcPct val="20000"/>
              </a:spcBef>
              <a:buClr>
                <a:schemeClr val="accent1"/>
              </a:buClr>
              <a:buFont typeface="+mj-lt"/>
              <a:buAutoNum type="alphaLcParenR"/>
              <a:defRPr/>
            </a:pPr>
            <a:r>
              <a:rPr lang="fr-FR" sz="2400" dirty="0">
                <a:latin typeface="Trebuchet MS" pitchFamily="34" charset="0"/>
                <a:cs typeface="ＭＳ Ｐゴシック" pitchFamily="34" charset="-128"/>
              </a:rPr>
              <a:t>Données et informations, c'est la même chose</a:t>
            </a:r>
          </a:p>
          <a:p>
            <a:pPr marL="914400" lvl="1" indent="-457200" eaLnBrk="0" hangingPunct="0">
              <a:spcBef>
                <a:spcPct val="20000"/>
              </a:spcBef>
              <a:buClr>
                <a:schemeClr val="accent1"/>
              </a:buClr>
              <a:buFont typeface="+mj-lt"/>
              <a:buAutoNum type="alphaLcParenR"/>
              <a:defRPr/>
            </a:pPr>
            <a:r>
              <a:rPr lang="fr-FR" sz="2400" dirty="0">
                <a:latin typeface="Trebuchet MS" pitchFamily="34" charset="0"/>
                <a:cs typeface="ＭＳ Ｐゴシック" pitchFamily="34" charset="-128"/>
              </a:rPr>
              <a:t>Les statistiques sont des données brutes</a:t>
            </a:r>
            <a:r>
              <a:rPr lang="fr-FR" sz="2400" b="1" dirty="0">
                <a:latin typeface="Trebuchet MS" pitchFamily="34" charset="0"/>
                <a:cs typeface="ＭＳ Ｐゴシック" pitchFamily="34" charset="-128"/>
              </a:rPr>
              <a:t> </a:t>
            </a:r>
          </a:p>
        </p:txBody>
      </p:sp>
    </p:spTree>
    <p:extLst>
      <p:ext uri="{BB962C8B-B14F-4D97-AF65-F5344CB8AC3E}">
        <p14:creationId xmlns:p14="http://schemas.microsoft.com/office/powerpoint/2010/main" val="29910386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730D4E-BA1E-4757-AEDD-94B324B7C906}"/>
              </a:ext>
            </a:extLst>
          </p:cNvPr>
          <p:cNvSpPr>
            <a:spLocks noGrp="1"/>
          </p:cNvSpPr>
          <p:nvPr>
            <p:ph type="title"/>
          </p:nvPr>
        </p:nvSpPr>
        <p:spPr/>
        <p:txBody>
          <a:bodyPr/>
          <a:lstStyle/>
          <a:p>
            <a:r>
              <a:rPr lang="fr-FR" dirty="0"/>
              <a:t>Retour sur le questionnaire</a:t>
            </a:r>
          </a:p>
        </p:txBody>
      </p:sp>
      <p:sp>
        <p:nvSpPr>
          <p:cNvPr id="3" name="Espace réservé du contenu 1">
            <a:extLst>
              <a:ext uri="{FF2B5EF4-FFF2-40B4-BE49-F238E27FC236}">
                <a16:creationId xmlns:a16="http://schemas.microsoft.com/office/drawing/2014/main" id="{E63B23D1-672D-4054-BB04-F41D521576EE}"/>
              </a:ext>
            </a:extLst>
          </p:cNvPr>
          <p:cNvSpPr>
            <a:spLocks/>
          </p:cNvSpPr>
          <p:nvPr/>
        </p:nvSpPr>
        <p:spPr bwMode="auto">
          <a:xfrm>
            <a:off x="248478" y="1110672"/>
            <a:ext cx="8647044" cy="46366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457200" indent="-457200" eaLnBrk="0" hangingPunct="0">
              <a:spcBef>
                <a:spcPct val="20000"/>
              </a:spcBef>
              <a:buClr>
                <a:schemeClr val="accent1"/>
              </a:buClr>
              <a:buFont typeface="+mj-lt"/>
              <a:buAutoNum type="arabicPeriod"/>
              <a:defRPr/>
            </a:pPr>
            <a:r>
              <a:rPr lang="fr-FR" sz="2400" b="1" dirty="0">
                <a:latin typeface="Trebuchet MS" pitchFamily="34" charset="0"/>
                <a:cs typeface="ＭＳ Ｐゴシック" pitchFamily="34" charset="-128"/>
              </a:rPr>
              <a:t>Données et informations:</a:t>
            </a:r>
          </a:p>
          <a:p>
            <a:pPr marL="914400" lvl="1" indent="-457200" eaLnBrk="0" hangingPunct="0">
              <a:spcBef>
                <a:spcPct val="20000"/>
              </a:spcBef>
              <a:buClr>
                <a:schemeClr val="accent1"/>
              </a:buClr>
              <a:buFont typeface="+mj-lt"/>
              <a:buAutoNum type="alphaLcParenR"/>
              <a:defRPr/>
            </a:pPr>
            <a:r>
              <a:rPr lang="fr-FR" sz="2400" b="1" dirty="0">
                <a:latin typeface="Trebuchet MS" pitchFamily="34" charset="0"/>
                <a:cs typeface="ＭＳ Ｐゴシック" pitchFamily="34" charset="-128"/>
              </a:rPr>
              <a:t>Une information, c'est une donnée traitée</a:t>
            </a:r>
          </a:p>
          <a:p>
            <a:pPr marL="914400" lvl="1" indent="-457200" eaLnBrk="0" hangingPunct="0">
              <a:spcBef>
                <a:spcPct val="20000"/>
              </a:spcBef>
              <a:buClr>
                <a:schemeClr val="accent1"/>
              </a:buClr>
              <a:buFont typeface="+mj-lt"/>
              <a:buAutoNum type="alphaLcParenR"/>
              <a:defRPr/>
            </a:pPr>
            <a:r>
              <a:rPr lang="fr-FR" sz="2400" dirty="0">
                <a:latin typeface="Trebuchet MS" pitchFamily="34" charset="0"/>
                <a:cs typeface="ＭＳ Ｐゴシック" pitchFamily="34" charset="-128"/>
              </a:rPr>
              <a:t>Les données sont des nombres, les informations du texte</a:t>
            </a:r>
          </a:p>
          <a:p>
            <a:pPr marL="914400" lvl="1" indent="-457200" eaLnBrk="0" hangingPunct="0">
              <a:spcBef>
                <a:spcPct val="20000"/>
              </a:spcBef>
              <a:buClr>
                <a:schemeClr val="accent1"/>
              </a:buClr>
              <a:buFont typeface="+mj-lt"/>
              <a:buAutoNum type="alphaLcParenR"/>
              <a:defRPr/>
            </a:pPr>
            <a:r>
              <a:rPr lang="fr-FR" sz="2400" dirty="0">
                <a:latin typeface="Trebuchet MS" pitchFamily="34" charset="0"/>
                <a:cs typeface="ＭＳ Ｐゴシック" pitchFamily="34" charset="-128"/>
              </a:rPr>
              <a:t>Les données sont aléatoires, les informations structurées</a:t>
            </a:r>
          </a:p>
          <a:p>
            <a:pPr marL="914400" lvl="1" indent="-457200" eaLnBrk="0" hangingPunct="0">
              <a:spcBef>
                <a:spcPct val="20000"/>
              </a:spcBef>
              <a:buClr>
                <a:schemeClr val="accent1"/>
              </a:buClr>
              <a:buFont typeface="+mj-lt"/>
              <a:buAutoNum type="alphaLcParenR"/>
              <a:defRPr/>
            </a:pPr>
            <a:r>
              <a:rPr lang="fr-FR" sz="2400" dirty="0">
                <a:latin typeface="Trebuchet MS" pitchFamily="34" charset="0"/>
                <a:cs typeface="ＭＳ Ｐゴシック" pitchFamily="34" charset="-128"/>
              </a:rPr>
              <a:t>Données et informations, c'est la même chose</a:t>
            </a:r>
          </a:p>
          <a:p>
            <a:pPr marL="914400" lvl="1" indent="-457200" eaLnBrk="0" hangingPunct="0">
              <a:spcBef>
                <a:spcPct val="20000"/>
              </a:spcBef>
              <a:buClr>
                <a:schemeClr val="accent1"/>
              </a:buClr>
              <a:buFont typeface="+mj-lt"/>
              <a:buAutoNum type="alphaLcParenR"/>
              <a:defRPr/>
            </a:pPr>
            <a:r>
              <a:rPr lang="fr-FR" sz="2400" dirty="0">
                <a:latin typeface="Trebuchet MS" pitchFamily="34" charset="0"/>
                <a:cs typeface="ＭＳ Ｐゴシック" pitchFamily="34" charset="-128"/>
              </a:rPr>
              <a:t>Les statistiques sont des données brutes</a:t>
            </a:r>
            <a:r>
              <a:rPr lang="fr-FR" sz="2400" b="1" dirty="0">
                <a:latin typeface="Trebuchet MS" pitchFamily="34" charset="0"/>
                <a:cs typeface="ＭＳ Ｐゴシック" pitchFamily="34" charset="-128"/>
              </a:rPr>
              <a:t> </a:t>
            </a:r>
          </a:p>
        </p:txBody>
      </p:sp>
    </p:spTree>
    <p:extLst>
      <p:ext uri="{BB962C8B-B14F-4D97-AF65-F5344CB8AC3E}">
        <p14:creationId xmlns:p14="http://schemas.microsoft.com/office/powerpoint/2010/main" val="249716762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730D4E-BA1E-4757-AEDD-94B324B7C906}"/>
              </a:ext>
            </a:extLst>
          </p:cNvPr>
          <p:cNvSpPr>
            <a:spLocks noGrp="1"/>
          </p:cNvSpPr>
          <p:nvPr>
            <p:ph type="title"/>
          </p:nvPr>
        </p:nvSpPr>
        <p:spPr/>
        <p:txBody>
          <a:bodyPr/>
          <a:lstStyle/>
          <a:p>
            <a:r>
              <a:rPr lang="fr-FR" dirty="0"/>
              <a:t>Retour sur le questionnaire</a:t>
            </a:r>
          </a:p>
        </p:txBody>
      </p:sp>
      <p:sp>
        <p:nvSpPr>
          <p:cNvPr id="3" name="Espace réservé du contenu 1">
            <a:extLst>
              <a:ext uri="{FF2B5EF4-FFF2-40B4-BE49-F238E27FC236}">
                <a16:creationId xmlns:a16="http://schemas.microsoft.com/office/drawing/2014/main" id="{E63B23D1-672D-4054-BB04-F41D521576EE}"/>
              </a:ext>
            </a:extLst>
          </p:cNvPr>
          <p:cNvSpPr>
            <a:spLocks/>
          </p:cNvSpPr>
          <p:nvPr/>
        </p:nvSpPr>
        <p:spPr bwMode="auto">
          <a:xfrm>
            <a:off x="248478" y="1110672"/>
            <a:ext cx="8647044" cy="46366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marL="457200" indent="-457200" eaLnBrk="0" hangingPunct="0">
              <a:spcBef>
                <a:spcPct val="20000"/>
              </a:spcBef>
              <a:buClr>
                <a:schemeClr val="accent1"/>
              </a:buClr>
              <a:buFont typeface="+mj-lt"/>
              <a:buAutoNum type="arabicPeriod" startAt="2"/>
              <a:defRPr/>
            </a:pPr>
            <a:r>
              <a:rPr lang="fr-FR" sz="2400" b="1" dirty="0">
                <a:latin typeface="Trebuchet MS" pitchFamily="34" charset="0"/>
                <a:cs typeface="ＭＳ Ｐゴシック" pitchFamily="34" charset="-128"/>
              </a:rPr>
              <a:t>L'ouverture des données:</a:t>
            </a:r>
          </a:p>
          <a:p>
            <a:pPr marL="914400" lvl="1" indent="-457200" eaLnBrk="0" hangingPunct="0">
              <a:spcBef>
                <a:spcPct val="20000"/>
              </a:spcBef>
              <a:buClr>
                <a:schemeClr val="accent1"/>
              </a:buClr>
              <a:buFont typeface="+mj-lt"/>
              <a:buAutoNum type="alphaLcParenR"/>
              <a:defRPr/>
            </a:pPr>
            <a:r>
              <a:rPr lang="fr-FR" sz="2400" dirty="0">
                <a:latin typeface="Trebuchet MS" pitchFamily="34" charset="0"/>
                <a:cs typeface="ＭＳ Ｐゴシック" pitchFamily="34" charset="-128"/>
              </a:rPr>
              <a:t>Une donnée est ouverte si elle est libre d'accès</a:t>
            </a:r>
          </a:p>
          <a:p>
            <a:pPr marL="914400" lvl="1" indent="-457200" eaLnBrk="0" hangingPunct="0">
              <a:spcBef>
                <a:spcPct val="20000"/>
              </a:spcBef>
              <a:buClr>
                <a:schemeClr val="accent1"/>
              </a:buClr>
              <a:buFont typeface="+mj-lt"/>
              <a:buAutoNum type="alphaLcParenR"/>
              <a:defRPr/>
            </a:pPr>
            <a:r>
              <a:rPr lang="fr-FR" sz="2400" dirty="0">
                <a:latin typeface="Trebuchet MS" pitchFamily="34" charset="0"/>
                <a:cs typeface="ＭＳ Ｐゴシック" pitchFamily="34" charset="-128"/>
              </a:rPr>
              <a:t>Une donnée est ouverte si elle est libre d'accès dans un format utilisable et modifiable</a:t>
            </a:r>
          </a:p>
          <a:p>
            <a:pPr marL="914400" lvl="1" indent="-457200" eaLnBrk="0" hangingPunct="0">
              <a:spcBef>
                <a:spcPct val="20000"/>
              </a:spcBef>
              <a:buClr>
                <a:schemeClr val="accent1"/>
              </a:buClr>
              <a:buFont typeface="+mj-lt"/>
              <a:buAutoNum type="alphaLcParenR"/>
              <a:defRPr/>
            </a:pPr>
            <a:r>
              <a:rPr lang="fr-FR" sz="2400" dirty="0">
                <a:latin typeface="Trebuchet MS" pitchFamily="34" charset="0"/>
                <a:cs typeface="ＭＳ Ｐゴシック" pitchFamily="34" charset="-128"/>
              </a:rPr>
              <a:t>Une donnée est ouverte si elle est libre d'accès dans un format utilisable et modifiable par un programme informatique, et si elle peut être réutilisée et redistribuée sous quelle que forme que ce soit</a:t>
            </a:r>
          </a:p>
          <a:p>
            <a:pPr marL="914400" lvl="1" indent="-457200" eaLnBrk="0" hangingPunct="0">
              <a:spcBef>
                <a:spcPct val="20000"/>
              </a:spcBef>
              <a:buClr>
                <a:schemeClr val="accent1"/>
              </a:buClr>
              <a:buFont typeface="+mj-lt"/>
              <a:buAutoNum type="alphaLcParenR"/>
              <a:defRPr/>
            </a:pPr>
            <a:r>
              <a:rPr lang="fr-FR" sz="2400" dirty="0">
                <a:latin typeface="Trebuchet MS" pitchFamily="34" charset="0"/>
                <a:cs typeface="ＭＳ Ｐゴシック" pitchFamily="34" charset="-128"/>
              </a:rPr>
              <a:t>Une donnée est ouverte si elle est libre d'accès dans un format utilisable et modifiable par un programme informatique, si elle peut être réutilisée et redistribuée sous quelle que forme que ce soit, et si elle peut être facilement reliée à d'autres données par une machine</a:t>
            </a:r>
          </a:p>
        </p:txBody>
      </p:sp>
    </p:spTree>
    <p:extLst>
      <p:ext uri="{BB962C8B-B14F-4D97-AF65-F5344CB8AC3E}">
        <p14:creationId xmlns:p14="http://schemas.microsoft.com/office/powerpoint/2010/main" val="82960246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730D4E-BA1E-4757-AEDD-94B324B7C906}"/>
              </a:ext>
            </a:extLst>
          </p:cNvPr>
          <p:cNvSpPr>
            <a:spLocks noGrp="1"/>
          </p:cNvSpPr>
          <p:nvPr>
            <p:ph type="title"/>
          </p:nvPr>
        </p:nvSpPr>
        <p:spPr/>
        <p:txBody>
          <a:bodyPr/>
          <a:lstStyle/>
          <a:p>
            <a:r>
              <a:rPr lang="fr-FR" dirty="0"/>
              <a:t>Retour sur le questionnaire</a:t>
            </a:r>
          </a:p>
        </p:txBody>
      </p:sp>
      <p:sp>
        <p:nvSpPr>
          <p:cNvPr id="3" name="Espace réservé du contenu 1">
            <a:extLst>
              <a:ext uri="{FF2B5EF4-FFF2-40B4-BE49-F238E27FC236}">
                <a16:creationId xmlns:a16="http://schemas.microsoft.com/office/drawing/2014/main" id="{E63B23D1-672D-4054-BB04-F41D521576EE}"/>
              </a:ext>
            </a:extLst>
          </p:cNvPr>
          <p:cNvSpPr>
            <a:spLocks/>
          </p:cNvSpPr>
          <p:nvPr/>
        </p:nvSpPr>
        <p:spPr bwMode="auto">
          <a:xfrm>
            <a:off x="248478" y="1110672"/>
            <a:ext cx="8647044" cy="46366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marL="457200" indent="-457200" eaLnBrk="0" hangingPunct="0">
              <a:spcBef>
                <a:spcPct val="20000"/>
              </a:spcBef>
              <a:buClr>
                <a:schemeClr val="accent1"/>
              </a:buClr>
              <a:buFont typeface="+mj-lt"/>
              <a:buAutoNum type="arabicPeriod" startAt="2"/>
              <a:defRPr/>
            </a:pPr>
            <a:r>
              <a:rPr lang="fr-FR" sz="2400" b="1" dirty="0">
                <a:latin typeface="Trebuchet MS" pitchFamily="34" charset="0"/>
                <a:cs typeface="ＭＳ Ｐゴシック" pitchFamily="34" charset="-128"/>
              </a:rPr>
              <a:t>L'ouverture des données:</a:t>
            </a:r>
          </a:p>
          <a:p>
            <a:pPr marL="914400" lvl="1" indent="-457200" eaLnBrk="0" hangingPunct="0">
              <a:spcBef>
                <a:spcPct val="20000"/>
              </a:spcBef>
              <a:buClr>
                <a:schemeClr val="accent1"/>
              </a:buClr>
              <a:buFont typeface="+mj-lt"/>
              <a:buAutoNum type="alphaLcParenR"/>
              <a:defRPr/>
            </a:pPr>
            <a:r>
              <a:rPr lang="fr-FR" sz="2400" dirty="0">
                <a:latin typeface="Trebuchet MS" pitchFamily="34" charset="0"/>
                <a:cs typeface="ＭＳ Ｐゴシック" pitchFamily="34" charset="-128"/>
              </a:rPr>
              <a:t>Une donnée est ouverte si elle est libre d'accès</a:t>
            </a:r>
          </a:p>
          <a:p>
            <a:pPr marL="914400" lvl="1" indent="-457200" eaLnBrk="0" hangingPunct="0">
              <a:spcBef>
                <a:spcPct val="20000"/>
              </a:spcBef>
              <a:buClr>
                <a:schemeClr val="accent1"/>
              </a:buClr>
              <a:buFont typeface="+mj-lt"/>
              <a:buAutoNum type="alphaLcParenR"/>
              <a:defRPr/>
            </a:pPr>
            <a:r>
              <a:rPr lang="fr-FR" sz="2400" dirty="0">
                <a:latin typeface="Trebuchet MS" pitchFamily="34" charset="0"/>
                <a:cs typeface="ＭＳ Ｐゴシック" pitchFamily="34" charset="-128"/>
              </a:rPr>
              <a:t>Une donnée est ouverte si elle est libre d'accès dans un format utilisable et modifiable</a:t>
            </a:r>
          </a:p>
          <a:p>
            <a:pPr marL="914400" lvl="1" indent="-457200" eaLnBrk="0" hangingPunct="0">
              <a:spcBef>
                <a:spcPct val="20000"/>
              </a:spcBef>
              <a:buClr>
                <a:schemeClr val="accent1"/>
              </a:buClr>
              <a:buFont typeface="+mj-lt"/>
              <a:buAutoNum type="alphaLcParenR"/>
              <a:defRPr/>
            </a:pPr>
            <a:r>
              <a:rPr lang="fr-FR" sz="2400" b="1" dirty="0">
                <a:latin typeface="Trebuchet MS" pitchFamily="34" charset="0"/>
                <a:cs typeface="ＭＳ Ｐゴシック" pitchFamily="34" charset="-128"/>
              </a:rPr>
              <a:t>Une donnée est ouverte si elle est libre d'accès dans un format utilisable et modifiable par un programme informatique, et si elle peut être réutilisée et redistribuée sous quelle que forme que ce soit</a:t>
            </a:r>
          </a:p>
          <a:p>
            <a:pPr marL="914400" lvl="1" indent="-457200" eaLnBrk="0" hangingPunct="0">
              <a:spcBef>
                <a:spcPct val="20000"/>
              </a:spcBef>
              <a:buClr>
                <a:schemeClr val="accent1"/>
              </a:buClr>
              <a:buFont typeface="+mj-lt"/>
              <a:buAutoNum type="alphaLcParenR"/>
              <a:defRPr/>
            </a:pPr>
            <a:r>
              <a:rPr lang="fr-FR" sz="2400" dirty="0">
                <a:latin typeface="Trebuchet MS" pitchFamily="34" charset="0"/>
                <a:cs typeface="ＭＳ Ｐゴシック" pitchFamily="34" charset="-128"/>
              </a:rPr>
              <a:t>Une donnée est ouverte si elle est libre d'accès dans un format utilisable et modifiable par un programme informatique, si elle peut être réutilisée et redistribuée sous quelle que forme que ce soit, et si elle peut être facilement reliée à d'autres données par une machine</a:t>
            </a:r>
          </a:p>
        </p:txBody>
      </p:sp>
    </p:spTree>
    <p:extLst>
      <p:ext uri="{BB962C8B-B14F-4D97-AF65-F5344CB8AC3E}">
        <p14:creationId xmlns:p14="http://schemas.microsoft.com/office/powerpoint/2010/main" val="82203232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730D4E-BA1E-4757-AEDD-94B324B7C906}"/>
              </a:ext>
            </a:extLst>
          </p:cNvPr>
          <p:cNvSpPr>
            <a:spLocks noGrp="1"/>
          </p:cNvSpPr>
          <p:nvPr>
            <p:ph type="title"/>
          </p:nvPr>
        </p:nvSpPr>
        <p:spPr/>
        <p:txBody>
          <a:bodyPr/>
          <a:lstStyle/>
          <a:p>
            <a:r>
              <a:rPr lang="fr-FR" dirty="0"/>
              <a:t>Retour sur le questionnaire</a:t>
            </a:r>
          </a:p>
        </p:txBody>
      </p:sp>
      <p:sp>
        <p:nvSpPr>
          <p:cNvPr id="3" name="Espace réservé du contenu 1">
            <a:extLst>
              <a:ext uri="{FF2B5EF4-FFF2-40B4-BE49-F238E27FC236}">
                <a16:creationId xmlns:a16="http://schemas.microsoft.com/office/drawing/2014/main" id="{E63B23D1-672D-4054-BB04-F41D521576EE}"/>
              </a:ext>
            </a:extLst>
          </p:cNvPr>
          <p:cNvSpPr>
            <a:spLocks/>
          </p:cNvSpPr>
          <p:nvPr/>
        </p:nvSpPr>
        <p:spPr bwMode="auto">
          <a:xfrm>
            <a:off x="248478" y="1110672"/>
            <a:ext cx="8647044" cy="46366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marL="457200" indent="-457200" eaLnBrk="0" hangingPunct="0">
              <a:spcBef>
                <a:spcPct val="20000"/>
              </a:spcBef>
              <a:buClr>
                <a:schemeClr val="accent1"/>
              </a:buClr>
              <a:buFont typeface="+mj-lt"/>
              <a:buAutoNum type="arabicPeriod" startAt="3"/>
              <a:defRPr/>
            </a:pPr>
            <a:r>
              <a:rPr lang="fr-FR" sz="2400" b="1" dirty="0">
                <a:latin typeface="Trebuchet MS" pitchFamily="34" charset="0"/>
                <a:cs typeface="ＭＳ Ｐゴシック" pitchFamily="34" charset="-128"/>
              </a:rPr>
              <a:t>La publication de données ouvertes:</a:t>
            </a:r>
          </a:p>
          <a:p>
            <a:pPr marL="914400" lvl="1" indent="-457200" eaLnBrk="0" hangingPunct="0">
              <a:spcBef>
                <a:spcPct val="20000"/>
              </a:spcBef>
              <a:buClr>
                <a:schemeClr val="accent1"/>
              </a:buClr>
              <a:buFont typeface="+mj-lt"/>
              <a:buAutoNum type="alphaLcParenR"/>
              <a:defRPr/>
            </a:pPr>
            <a:r>
              <a:rPr lang="fr-FR" sz="2400" dirty="0">
                <a:latin typeface="Trebuchet MS" pitchFamily="34" charset="0"/>
                <a:cs typeface="ＭＳ Ｐゴシック" pitchFamily="34" charset="-128"/>
              </a:rPr>
              <a:t>permet l'amélioration de la transparence</a:t>
            </a:r>
          </a:p>
          <a:p>
            <a:pPr marL="914400" lvl="1" indent="-457200" eaLnBrk="0" hangingPunct="0">
              <a:spcBef>
                <a:spcPct val="20000"/>
              </a:spcBef>
              <a:buClr>
                <a:schemeClr val="accent1"/>
              </a:buClr>
              <a:buFont typeface="+mj-lt"/>
              <a:buAutoNum type="alphaLcParenR"/>
              <a:defRPr/>
            </a:pPr>
            <a:r>
              <a:rPr lang="fr-FR" sz="2400" dirty="0">
                <a:latin typeface="Trebuchet MS" pitchFamily="34" charset="0"/>
                <a:cs typeface="ＭＳ Ｐゴシック" pitchFamily="34" charset="-128"/>
              </a:rPr>
              <a:t>permet l'amélioration des services publics et de l'efficacité du gouvernement</a:t>
            </a:r>
          </a:p>
          <a:p>
            <a:pPr marL="914400" lvl="1" indent="-457200" eaLnBrk="0" hangingPunct="0">
              <a:spcBef>
                <a:spcPct val="20000"/>
              </a:spcBef>
              <a:buClr>
                <a:schemeClr val="accent1"/>
              </a:buClr>
              <a:buFont typeface="+mj-lt"/>
              <a:buAutoNum type="alphaLcParenR"/>
              <a:defRPr/>
            </a:pPr>
            <a:r>
              <a:rPr lang="fr-FR" sz="2400" dirty="0">
                <a:latin typeface="Trebuchet MS" pitchFamily="34" charset="0"/>
                <a:cs typeface="ＭＳ Ｐゴシック" pitchFamily="34" charset="-128"/>
              </a:rPr>
              <a:t>favorise les conclusions hâtives qui ne prennent pas en compte le contexte global</a:t>
            </a:r>
          </a:p>
          <a:p>
            <a:pPr marL="914400" lvl="1" indent="-457200" eaLnBrk="0" hangingPunct="0">
              <a:spcBef>
                <a:spcPct val="20000"/>
              </a:spcBef>
              <a:buClr>
                <a:schemeClr val="accent1"/>
              </a:buClr>
              <a:buFont typeface="+mj-lt"/>
              <a:buAutoNum type="alphaLcParenR"/>
              <a:defRPr/>
            </a:pPr>
            <a:r>
              <a:rPr lang="fr-FR" sz="2400" dirty="0">
                <a:latin typeface="Trebuchet MS" pitchFamily="34" charset="0"/>
                <a:cs typeface="ＭＳ Ｐゴシック" pitchFamily="34" charset="-128"/>
              </a:rPr>
              <a:t>prend du temps, coûte de l'argent</a:t>
            </a:r>
          </a:p>
          <a:p>
            <a:pPr marL="914400" lvl="1" indent="-457200" eaLnBrk="0" hangingPunct="0">
              <a:spcBef>
                <a:spcPct val="20000"/>
              </a:spcBef>
              <a:buClr>
                <a:schemeClr val="accent1"/>
              </a:buClr>
              <a:buFont typeface="+mj-lt"/>
              <a:buAutoNum type="alphaLcParenR"/>
              <a:defRPr/>
            </a:pPr>
            <a:r>
              <a:rPr lang="fr-FR" sz="2400" dirty="0">
                <a:latin typeface="Trebuchet MS" pitchFamily="34" charset="0"/>
                <a:cs typeface="ＭＳ Ｐゴシック" pitchFamily="34" charset="-128"/>
              </a:rPr>
              <a:t>favorise l'innovation technologique</a:t>
            </a:r>
          </a:p>
          <a:p>
            <a:pPr marL="914400" lvl="1" indent="-457200" eaLnBrk="0" hangingPunct="0">
              <a:spcBef>
                <a:spcPct val="20000"/>
              </a:spcBef>
              <a:buClr>
                <a:schemeClr val="accent1"/>
              </a:buClr>
              <a:buFont typeface="+mj-lt"/>
              <a:buAutoNum type="alphaLcParenR"/>
              <a:defRPr/>
            </a:pPr>
            <a:r>
              <a:rPr lang="fr-FR" sz="2400" dirty="0">
                <a:latin typeface="Trebuchet MS" pitchFamily="34" charset="0"/>
                <a:cs typeface="ＭＳ Ｐゴシック" pitchFamily="34" charset="-128"/>
              </a:rPr>
              <a:t>amène peu de retours sur investissement</a:t>
            </a:r>
          </a:p>
          <a:p>
            <a:pPr marL="914400" lvl="1" indent="-457200" eaLnBrk="0" hangingPunct="0">
              <a:spcBef>
                <a:spcPct val="20000"/>
              </a:spcBef>
              <a:buClr>
                <a:schemeClr val="accent1"/>
              </a:buClr>
              <a:buFont typeface="+mj-lt"/>
              <a:buAutoNum type="alphaLcParenR"/>
              <a:defRPr/>
            </a:pPr>
            <a:r>
              <a:rPr lang="fr-FR" sz="2400" dirty="0">
                <a:latin typeface="Trebuchet MS" pitchFamily="34" charset="0"/>
                <a:cs typeface="ＭＳ Ｐゴシック" pitchFamily="34" charset="-128"/>
              </a:rPr>
              <a:t>est somme toute assez simple</a:t>
            </a:r>
          </a:p>
          <a:p>
            <a:pPr marL="914400" lvl="1" indent="-457200" eaLnBrk="0" hangingPunct="0">
              <a:spcBef>
                <a:spcPct val="20000"/>
              </a:spcBef>
              <a:buClr>
                <a:schemeClr val="accent1"/>
              </a:buClr>
              <a:buFont typeface="+mj-lt"/>
              <a:buAutoNum type="alphaLcParenR"/>
              <a:defRPr/>
            </a:pPr>
            <a:r>
              <a:rPr lang="fr-FR" sz="2400" dirty="0">
                <a:latin typeface="Trebuchet MS" pitchFamily="34" charset="0"/>
                <a:cs typeface="ＭＳ Ｐゴシック" pitchFamily="34" charset="-128"/>
              </a:rPr>
              <a:t>nécessite une infrastructure lourde</a:t>
            </a:r>
          </a:p>
        </p:txBody>
      </p:sp>
    </p:spTree>
    <p:extLst>
      <p:ext uri="{BB962C8B-B14F-4D97-AF65-F5344CB8AC3E}">
        <p14:creationId xmlns:p14="http://schemas.microsoft.com/office/powerpoint/2010/main" val="162268804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730D4E-BA1E-4757-AEDD-94B324B7C906}"/>
              </a:ext>
            </a:extLst>
          </p:cNvPr>
          <p:cNvSpPr>
            <a:spLocks noGrp="1"/>
          </p:cNvSpPr>
          <p:nvPr>
            <p:ph type="title"/>
          </p:nvPr>
        </p:nvSpPr>
        <p:spPr/>
        <p:txBody>
          <a:bodyPr/>
          <a:lstStyle/>
          <a:p>
            <a:r>
              <a:rPr lang="fr-FR" dirty="0"/>
              <a:t>Retour sur le questionnaire</a:t>
            </a:r>
          </a:p>
        </p:txBody>
      </p:sp>
      <p:sp>
        <p:nvSpPr>
          <p:cNvPr id="3" name="Espace réservé du contenu 1">
            <a:extLst>
              <a:ext uri="{FF2B5EF4-FFF2-40B4-BE49-F238E27FC236}">
                <a16:creationId xmlns:a16="http://schemas.microsoft.com/office/drawing/2014/main" id="{E63B23D1-672D-4054-BB04-F41D521576EE}"/>
              </a:ext>
            </a:extLst>
          </p:cNvPr>
          <p:cNvSpPr>
            <a:spLocks/>
          </p:cNvSpPr>
          <p:nvPr/>
        </p:nvSpPr>
        <p:spPr bwMode="auto">
          <a:xfrm>
            <a:off x="248478" y="1110672"/>
            <a:ext cx="8647044" cy="46366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marL="457200" indent="-457200" eaLnBrk="0" hangingPunct="0">
              <a:spcBef>
                <a:spcPct val="20000"/>
              </a:spcBef>
              <a:buClr>
                <a:schemeClr val="accent1"/>
              </a:buClr>
              <a:buFont typeface="+mj-lt"/>
              <a:buAutoNum type="arabicPeriod" startAt="3"/>
              <a:defRPr/>
            </a:pPr>
            <a:r>
              <a:rPr lang="fr-FR" sz="2400" b="1" dirty="0">
                <a:latin typeface="Trebuchet MS" pitchFamily="34" charset="0"/>
                <a:cs typeface="ＭＳ Ｐゴシック" pitchFamily="34" charset="-128"/>
              </a:rPr>
              <a:t>La publication de données ouvertes:</a:t>
            </a:r>
          </a:p>
          <a:p>
            <a:pPr marL="914400" lvl="1" indent="-457200" eaLnBrk="0" hangingPunct="0">
              <a:spcBef>
                <a:spcPct val="20000"/>
              </a:spcBef>
              <a:buClr>
                <a:schemeClr val="accent1"/>
              </a:buClr>
              <a:buFont typeface="+mj-lt"/>
              <a:buAutoNum type="alphaLcParenR"/>
              <a:defRPr/>
            </a:pPr>
            <a:r>
              <a:rPr lang="fr-FR" sz="2400" b="1" dirty="0">
                <a:latin typeface="Trebuchet MS" pitchFamily="34" charset="0"/>
                <a:cs typeface="ＭＳ Ｐゴシック" pitchFamily="34" charset="-128"/>
              </a:rPr>
              <a:t>permet l'amélioration de la transparence</a:t>
            </a:r>
          </a:p>
          <a:p>
            <a:pPr marL="914400" lvl="1" indent="-457200" eaLnBrk="0" hangingPunct="0">
              <a:spcBef>
                <a:spcPct val="20000"/>
              </a:spcBef>
              <a:buClr>
                <a:schemeClr val="accent1"/>
              </a:buClr>
              <a:buFont typeface="+mj-lt"/>
              <a:buAutoNum type="alphaLcParenR"/>
              <a:defRPr/>
            </a:pPr>
            <a:r>
              <a:rPr lang="fr-FR" sz="2400" b="1" dirty="0">
                <a:latin typeface="Trebuchet MS" pitchFamily="34" charset="0"/>
                <a:cs typeface="ＭＳ Ｐゴシック" pitchFamily="34" charset="-128"/>
              </a:rPr>
              <a:t>permet l'amélioration des services publics et de l'efficacité du gouvernement</a:t>
            </a:r>
          </a:p>
          <a:p>
            <a:pPr marL="914400" lvl="1" indent="-457200" eaLnBrk="0" hangingPunct="0">
              <a:spcBef>
                <a:spcPct val="20000"/>
              </a:spcBef>
              <a:buClr>
                <a:schemeClr val="accent1"/>
              </a:buClr>
              <a:buFont typeface="+mj-lt"/>
              <a:buAutoNum type="alphaLcParenR"/>
              <a:defRPr/>
            </a:pPr>
            <a:r>
              <a:rPr lang="fr-FR" sz="2400" dirty="0">
                <a:latin typeface="Trebuchet MS" pitchFamily="34" charset="0"/>
                <a:cs typeface="ＭＳ Ｐゴシック" pitchFamily="34" charset="-128"/>
              </a:rPr>
              <a:t>favorise les conclusions hâtives qui ne prennent pas en compte le contexte global</a:t>
            </a:r>
          </a:p>
          <a:p>
            <a:pPr marL="914400" lvl="1" indent="-457200" eaLnBrk="0" hangingPunct="0">
              <a:spcBef>
                <a:spcPct val="20000"/>
              </a:spcBef>
              <a:buClr>
                <a:schemeClr val="accent1"/>
              </a:buClr>
              <a:buFont typeface="+mj-lt"/>
              <a:buAutoNum type="alphaLcParenR"/>
              <a:defRPr/>
            </a:pPr>
            <a:r>
              <a:rPr lang="fr-FR" sz="2400" b="1" dirty="0">
                <a:latin typeface="Trebuchet MS" pitchFamily="34" charset="0"/>
                <a:cs typeface="ＭＳ Ｐゴシック" pitchFamily="34" charset="-128"/>
              </a:rPr>
              <a:t>prend du temps, coûte de l'argent</a:t>
            </a:r>
          </a:p>
          <a:p>
            <a:pPr marL="914400" lvl="1" indent="-457200" eaLnBrk="0" hangingPunct="0">
              <a:spcBef>
                <a:spcPct val="20000"/>
              </a:spcBef>
              <a:buClr>
                <a:schemeClr val="accent1"/>
              </a:buClr>
              <a:buFont typeface="+mj-lt"/>
              <a:buAutoNum type="alphaLcParenR"/>
              <a:defRPr/>
            </a:pPr>
            <a:r>
              <a:rPr lang="fr-FR" sz="2400" b="1" dirty="0">
                <a:latin typeface="Trebuchet MS" pitchFamily="34" charset="0"/>
                <a:cs typeface="ＭＳ Ｐゴシック" pitchFamily="34" charset="-128"/>
              </a:rPr>
              <a:t>favorise l'innovation technologique</a:t>
            </a:r>
          </a:p>
          <a:p>
            <a:pPr marL="914400" lvl="1" indent="-457200" eaLnBrk="0" hangingPunct="0">
              <a:spcBef>
                <a:spcPct val="20000"/>
              </a:spcBef>
              <a:buClr>
                <a:schemeClr val="accent1"/>
              </a:buClr>
              <a:buFont typeface="+mj-lt"/>
              <a:buAutoNum type="alphaLcParenR"/>
              <a:defRPr/>
            </a:pPr>
            <a:r>
              <a:rPr lang="fr-FR" sz="2400" dirty="0">
                <a:latin typeface="Trebuchet MS" pitchFamily="34" charset="0"/>
                <a:cs typeface="ＭＳ Ｐゴシック" pitchFamily="34" charset="-128"/>
              </a:rPr>
              <a:t>amène peu de retours sur investissement</a:t>
            </a:r>
          </a:p>
          <a:p>
            <a:pPr marL="914400" lvl="1" indent="-457200" eaLnBrk="0" hangingPunct="0">
              <a:spcBef>
                <a:spcPct val="20000"/>
              </a:spcBef>
              <a:buClr>
                <a:schemeClr val="accent1"/>
              </a:buClr>
              <a:buFont typeface="+mj-lt"/>
              <a:buAutoNum type="alphaLcParenR"/>
              <a:defRPr/>
            </a:pPr>
            <a:r>
              <a:rPr lang="fr-FR" sz="2400" dirty="0">
                <a:latin typeface="Trebuchet MS" pitchFamily="34" charset="0"/>
                <a:cs typeface="ＭＳ Ｐゴシック" pitchFamily="34" charset="-128"/>
              </a:rPr>
              <a:t>est somme toute assez simple</a:t>
            </a:r>
          </a:p>
          <a:p>
            <a:pPr marL="914400" lvl="1" indent="-457200" eaLnBrk="0" hangingPunct="0">
              <a:spcBef>
                <a:spcPct val="20000"/>
              </a:spcBef>
              <a:buClr>
                <a:schemeClr val="accent1"/>
              </a:buClr>
              <a:buFont typeface="+mj-lt"/>
              <a:buAutoNum type="alphaLcParenR"/>
              <a:defRPr/>
            </a:pPr>
            <a:r>
              <a:rPr lang="fr-FR" sz="2400" dirty="0">
                <a:latin typeface="Trebuchet MS" pitchFamily="34" charset="0"/>
                <a:cs typeface="ＭＳ Ｐゴシック" pitchFamily="34" charset="-128"/>
              </a:rPr>
              <a:t>nécessite une infrastructure lourde</a:t>
            </a:r>
          </a:p>
        </p:txBody>
      </p:sp>
    </p:spTree>
    <p:extLst>
      <p:ext uri="{BB962C8B-B14F-4D97-AF65-F5344CB8AC3E}">
        <p14:creationId xmlns:p14="http://schemas.microsoft.com/office/powerpoint/2010/main" val="399067414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730D4E-BA1E-4757-AEDD-94B324B7C906}"/>
              </a:ext>
            </a:extLst>
          </p:cNvPr>
          <p:cNvSpPr>
            <a:spLocks noGrp="1"/>
          </p:cNvSpPr>
          <p:nvPr>
            <p:ph type="title"/>
          </p:nvPr>
        </p:nvSpPr>
        <p:spPr/>
        <p:txBody>
          <a:bodyPr/>
          <a:lstStyle/>
          <a:p>
            <a:r>
              <a:rPr lang="fr-FR" dirty="0"/>
              <a:t>Retour sur le questionnaire</a:t>
            </a:r>
          </a:p>
        </p:txBody>
      </p:sp>
      <p:sp>
        <p:nvSpPr>
          <p:cNvPr id="3" name="Espace réservé du contenu 1">
            <a:extLst>
              <a:ext uri="{FF2B5EF4-FFF2-40B4-BE49-F238E27FC236}">
                <a16:creationId xmlns:a16="http://schemas.microsoft.com/office/drawing/2014/main" id="{E63B23D1-672D-4054-BB04-F41D521576EE}"/>
              </a:ext>
            </a:extLst>
          </p:cNvPr>
          <p:cNvSpPr>
            <a:spLocks/>
          </p:cNvSpPr>
          <p:nvPr/>
        </p:nvSpPr>
        <p:spPr bwMode="auto">
          <a:xfrm>
            <a:off x="248478" y="1110672"/>
            <a:ext cx="8647044" cy="46366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457200" indent="-457200" eaLnBrk="0" hangingPunct="0">
              <a:spcBef>
                <a:spcPct val="20000"/>
              </a:spcBef>
              <a:buClr>
                <a:schemeClr val="accent1"/>
              </a:buClr>
              <a:buFont typeface="+mj-lt"/>
              <a:buAutoNum type="arabicPeriod" startAt="4"/>
              <a:defRPr/>
            </a:pPr>
            <a:r>
              <a:rPr lang="fr-FR" sz="2400" b="1" dirty="0">
                <a:latin typeface="Trebuchet MS" pitchFamily="34" charset="0"/>
                <a:cs typeface="ＭＳ Ｐゴシック" pitchFamily="34" charset="-128"/>
              </a:rPr>
              <a:t>Cadre juridique. Aujourd'hui, la loi tunisienne:</a:t>
            </a:r>
            <a:endParaRPr lang="fr-FR" sz="2400" dirty="0">
              <a:latin typeface="Trebuchet MS" pitchFamily="34" charset="0"/>
              <a:cs typeface="ＭＳ Ｐゴシック" pitchFamily="34" charset="-128"/>
            </a:endParaRPr>
          </a:p>
          <a:p>
            <a:pPr marL="914400" lvl="1" indent="-457200" eaLnBrk="0" hangingPunct="0">
              <a:spcBef>
                <a:spcPct val="20000"/>
              </a:spcBef>
              <a:buClr>
                <a:schemeClr val="accent1"/>
              </a:buClr>
              <a:buFont typeface="+mj-lt"/>
              <a:buAutoNum type="alphaLcParenR"/>
              <a:defRPr/>
            </a:pPr>
            <a:r>
              <a:rPr lang="fr-FR" sz="2400" dirty="0">
                <a:latin typeface="Trebuchet MS" pitchFamily="34" charset="0"/>
                <a:cs typeface="ＭＳ Ｐゴシック" pitchFamily="34" charset="-128"/>
              </a:rPr>
              <a:t>interdit la publication de données sur un site Web</a:t>
            </a:r>
          </a:p>
          <a:p>
            <a:pPr marL="914400" lvl="1" indent="-457200" eaLnBrk="0" hangingPunct="0">
              <a:spcBef>
                <a:spcPct val="20000"/>
              </a:spcBef>
              <a:buClr>
                <a:schemeClr val="accent1"/>
              </a:buClr>
              <a:buFont typeface="+mj-lt"/>
              <a:buAutoNum type="alphaLcParenR"/>
              <a:defRPr/>
            </a:pPr>
            <a:r>
              <a:rPr lang="fr-FR" sz="2400" dirty="0">
                <a:latin typeface="Trebuchet MS" pitchFamily="34" charset="0"/>
                <a:cs typeface="ＭＳ Ｐゴシック" pitchFamily="34" charset="-128"/>
              </a:rPr>
              <a:t>impose la publication de toutes les données que je possède</a:t>
            </a:r>
          </a:p>
          <a:p>
            <a:pPr marL="914400" lvl="1" indent="-457200" eaLnBrk="0" hangingPunct="0">
              <a:spcBef>
                <a:spcPct val="20000"/>
              </a:spcBef>
              <a:buClr>
                <a:schemeClr val="accent1"/>
              </a:buClr>
              <a:buFont typeface="+mj-lt"/>
              <a:buAutoNum type="alphaLcParenR"/>
              <a:defRPr/>
            </a:pPr>
            <a:r>
              <a:rPr lang="fr-FR" sz="2400" dirty="0">
                <a:latin typeface="Trebuchet MS" pitchFamily="34" charset="0"/>
                <a:cs typeface="ＭＳ Ｐゴシック" pitchFamily="34" charset="-128"/>
              </a:rPr>
              <a:t>impose la publication de certaines données</a:t>
            </a:r>
          </a:p>
          <a:p>
            <a:pPr marL="914400" lvl="1" indent="-457200" eaLnBrk="0" hangingPunct="0">
              <a:spcBef>
                <a:spcPct val="20000"/>
              </a:spcBef>
              <a:buClr>
                <a:schemeClr val="accent1"/>
              </a:buClr>
              <a:buFont typeface="+mj-lt"/>
              <a:buAutoNum type="alphaLcParenR"/>
              <a:defRPr/>
            </a:pPr>
            <a:r>
              <a:rPr lang="fr-FR" sz="2400" dirty="0">
                <a:latin typeface="Trebuchet MS" pitchFamily="34" charset="0"/>
                <a:cs typeface="ＭＳ Ｐゴシック" pitchFamily="34" charset="-128"/>
              </a:rPr>
              <a:t>laisse le champ libre pour publier mes données</a:t>
            </a:r>
          </a:p>
          <a:p>
            <a:pPr marL="914400" lvl="1" indent="-457200" eaLnBrk="0" hangingPunct="0">
              <a:spcBef>
                <a:spcPct val="20000"/>
              </a:spcBef>
              <a:buClr>
                <a:schemeClr val="accent1"/>
              </a:buClr>
              <a:buFont typeface="+mj-lt"/>
              <a:buAutoNum type="alphaLcParenR"/>
              <a:defRPr/>
            </a:pPr>
            <a:r>
              <a:rPr lang="fr-FR" sz="2400" dirty="0">
                <a:latin typeface="Trebuchet MS" pitchFamily="34" charset="0"/>
                <a:cs typeface="ＭＳ Ｐゴシック" pitchFamily="34" charset="-128"/>
              </a:rPr>
              <a:t>impose d'utiliser une démarche open data pour la publication des données (licence et format ouverts, etc.)</a:t>
            </a:r>
          </a:p>
          <a:p>
            <a:pPr marL="914400" lvl="1" indent="-457200" eaLnBrk="0" hangingPunct="0">
              <a:spcBef>
                <a:spcPct val="20000"/>
              </a:spcBef>
              <a:buClr>
                <a:schemeClr val="accent1"/>
              </a:buClr>
              <a:buFont typeface="+mj-lt"/>
              <a:buAutoNum type="alphaLcParenR"/>
              <a:defRPr/>
            </a:pPr>
            <a:r>
              <a:rPr lang="fr-FR" sz="2400" dirty="0">
                <a:latin typeface="Trebuchet MS" pitchFamily="34" charset="0"/>
                <a:cs typeface="ＭＳ Ｐゴシック" pitchFamily="34" charset="-128"/>
              </a:rPr>
              <a:t>interdit la publication de données privées ou sensibles</a:t>
            </a:r>
          </a:p>
        </p:txBody>
      </p:sp>
    </p:spTree>
    <p:extLst>
      <p:ext uri="{BB962C8B-B14F-4D97-AF65-F5344CB8AC3E}">
        <p14:creationId xmlns:p14="http://schemas.microsoft.com/office/powerpoint/2010/main" val="317813365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730D4E-BA1E-4757-AEDD-94B324B7C906}"/>
              </a:ext>
            </a:extLst>
          </p:cNvPr>
          <p:cNvSpPr>
            <a:spLocks noGrp="1"/>
          </p:cNvSpPr>
          <p:nvPr>
            <p:ph type="title"/>
          </p:nvPr>
        </p:nvSpPr>
        <p:spPr/>
        <p:txBody>
          <a:bodyPr/>
          <a:lstStyle/>
          <a:p>
            <a:r>
              <a:rPr lang="fr-FR" dirty="0"/>
              <a:t>Retour sur le questionnaire</a:t>
            </a:r>
          </a:p>
        </p:txBody>
      </p:sp>
      <p:sp>
        <p:nvSpPr>
          <p:cNvPr id="3" name="Espace réservé du contenu 1">
            <a:extLst>
              <a:ext uri="{FF2B5EF4-FFF2-40B4-BE49-F238E27FC236}">
                <a16:creationId xmlns:a16="http://schemas.microsoft.com/office/drawing/2014/main" id="{E63B23D1-672D-4054-BB04-F41D521576EE}"/>
              </a:ext>
            </a:extLst>
          </p:cNvPr>
          <p:cNvSpPr>
            <a:spLocks/>
          </p:cNvSpPr>
          <p:nvPr/>
        </p:nvSpPr>
        <p:spPr bwMode="auto">
          <a:xfrm>
            <a:off x="248478" y="1110672"/>
            <a:ext cx="8647044" cy="46366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457200" indent="-457200" eaLnBrk="0" hangingPunct="0">
              <a:spcBef>
                <a:spcPct val="20000"/>
              </a:spcBef>
              <a:buClr>
                <a:schemeClr val="accent1"/>
              </a:buClr>
              <a:buFont typeface="+mj-lt"/>
              <a:buAutoNum type="arabicPeriod" startAt="4"/>
              <a:defRPr/>
            </a:pPr>
            <a:r>
              <a:rPr lang="fr-FR" sz="2400" b="1" dirty="0">
                <a:latin typeface="Trebuchet MS" pitchFamily="34" charset="0"/>
                <a:cs typeface="ＭＳ Ｐゴシック" pitchFamily="34" charset="-128"/>
              </a:rPr>
              <a:t>Cadre juridique. Aujourd'hui, la loi tunisienne:</a:t>
            </a:r>
            <a:endParaRPr lang="fr-FR" sz="2400" dirty="0">
              <a:latin typeface="Trebuchet MS" pitchFamily="34" charset="0"/>
              <a:cs typeface="ＭＳ Ｐゴシック" pitchFamily="34" charset="-128"/>
            </a:endParaRPr>
          </a:p>
          <a:p>
            <a:pPr marL="914400" lvl="1" indent="-457200" eaLnBrk="0" hangingPunct="0">
              <a:spcBef>
                <a:spcPct val="20000"/>
              </a:spcBef>
              <a:buClr>
                <a:schemeClr val="accent1"/>
              </a:buClr>
              <a:buFont typeface="+mj-lt"/>
              <a:buAutoNum type="alphaLcParenR"/>
              <a:defRPr/>
            </a:pPr>
            <a:r>
              <a:rPr lang="fr-FR" sz="2400" dirty="0">
                <a:latin typeface="Trebuchet MS" pitchFamily="34" charset="0"/>
                <a:cs typeface="ＭＳ Ｐゴシック" pitchFamily="34" charset="-128"/>
              </a:rPr>
              <a:t>interdit la publication de données sur un site Web</a:t>
            </a:r>
          </a:p>
          <a:p>
            <a:pPr marL="914400" lvl="1" indent="-457200" eaLnBrk="0" hangingPunct="0">
              <a:spcBef>
                <a:spcPct val="20000"/>
              </a:spcBef>
              <a:buClr>
                <a:schemeClr val="accent1"/>
              </a:buClr>
              <a:buFont typeface="+mj-lt"/>
              <a:buAutoNum type="alphaLcParenR"/>
              <a:defRPr/>
            </a:pPr>
            <a:r>
              <a:rPr lang="fr-FR" sz="2400" dirty="0">
                <a:latin typeface="Trebuchet MS" pitchFamily="34" charset="0"/>
                <a:cs typeface="ＭＳ Ｐゴシック" pitchFamily="34" charset="-128"/>
              </a:rPr>
              <a:t>impose la publication de toutes les données que je possède</a:t>
            </a:r>
          </a:p>
          <a:p>
            <a:pPr marL="914400" lvl="1" indent="-457200" eaLnBrk="0" hangingPunct="0">
              <a:spcBef>
                <a:spcPct val="20000"/>
              </a:spcBef>
              <a:buClr>
                <a:schemeClr val="accent1"/>
              </a:buClr>
              <a:buFont typeface="+mj-lt"/>
              <a:buAutoNum type="alphaLcParenR"/>
              <a:defRPr/>
            </a:pPr>
            <a:r>
              <a:rPr lang="fr-FR" sz="2400" b="1" dirty="0">
                <a:latin typeface="Trebuchet MS" pitchFamily="34" charset="0"/>
                <a:cs typeface="ＭＳ Ｐゴシック" pitchFamily="34" charset="-128"/>
              </a:rPr>
              <a:t>impose la publication de certaines données</a:t>
            </a:r>
          </a:p>
          <a:p>
            <a:pPr marL="914400" lvl="1" indent="-457200" eaLnBrk="0" hangingPunct="0">
              <a:spcBef>
                <a:spcPct val="20000"/>
              </a:spcBef>
              <a:buClr>
                <a:schemeClr val="accent1"/>
              </a:buClr>
              <a:buFont typeface="+mj-lt"/>
              <a:buAutoNum type="alphaLcParenR"/>
              <a:defRPr/>
            </a:pPr>
            <a:r>
              <a:rPr lang="fr-FR" sz="2400" b="1" dirty="0">
                <a:latin typeface="Trebuchet MS" pitchFamily="34" charset="0"/>
                <a:cs typeface="ＭＳ Ｐゴシック" pitchFamily="34" charset="-128"/>
              </a:rPr>
              <a:t>laisse le champ libre pour publier mes données</a:t>
            </a:r>
          </a:p>
          <a:p>
            <a:pPr marL="914400" lvl="1" indent="-457200" eaLnBrk="0" hangingPunct="0">
              <a:spcBef>
                <a:spcPct val="20000"/>
              </a:spcBef>
              <a:buClr>
                <a:schemeClr val="accent1"/>
              </a:buClr>
              <a:buFont typeface="+mj-lt"/>
              <a:buAutoNum type="alphaLcParenR"/>
              <a:defRPr/>
            </a:pPr>
            <a:r>
              <a:rPr lang="fr-FR" sz="2400" dirty="0">
                <a:latin typeface="Trebuchet MS" pitchFamily="34" charset="0"/>
                <a:cs typeface="ＭＳ Ｐゴシック" pitchFamily="34" charset="-128"/>
              </a:rPr>
              <a:t>impose d'utiliser une démarche open data pour la publication des données (licence et format ouverts, etc.)</a:t>
            </a:r>
          </a:p>
          <a:p>
            <a:pPr marL="914400" lvl="1" indent="-457200" eaLnBrk="0" hangingPunct="0">
              <a:spcBef>
                <a:spcPct val="20000"/>
              </a:spcBef>
              <a:buClr>
                <a:schemeClr val="accent1"/>
              </a:buClr>
              <a:buFont typeface="+mj-lt"/>
              <a:buAutoNum type="alphaLcParenR"/>
              <a:defRPr/>
            </a:pPr>
            <a:r>
              <a:rPr lang="fr-FR" sz="2400" b="1" dirty="0">
                <a:latin typeface="Trebuchet MS" pitchFamily="34" charset="0"/>
                <a:cs typeface="ＭＳ Ｐゴシック" pitchFamily="34" charset="-128"/>
              </a:rPr>
              <a:t>interdit la publication de données privées ou sensibles</a:t>
            </a:r>
          </a:p>
        </p:txBody>
      </p:sp>
    </p:spTree>
    <p:extLst>
      <p:ext uri="{BB962C8B-B14F-4D97-AF65-F5344CB8AC3E}">
        <p14:creationId xmlns:p14="http://schemas.microsoft.com/office/powerpoint/2010/main" val="355109757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730D4E-BA1E-4757-AEDD-94B324B7C906}"/>
              </a:ext>
            </a:extLst>
          </p:cNvPr>
          <p:cNvSpPr>
            <a:spLocks noGrp="1"/>
          </p:cNvSpPr>
          <p:nvPr>
            <p:ph type="title"/>
          </p:nvPr>
        </p:nvSpPr>
        <p:spPr/>
        <p:txBody>
          <a:bodyPr/>
          <a:lstStyle/>
          <a:p>
            <a:r>
              <a:rPr lang="fr-FR" dirty="0"/>
              <a:t>Retour sur le questionnaire</a:t>
            </a:r>
          </a:p>
        </p:txBody>
      </p:sp>
      <p:sp>
        <p:nvSpPr>
          <p:cNvPr id="3" name="Espace réservé du contenu 1">
            <a:extLst>
              <a:ext uri="{FF2B5EF4-FFF2-40B4-BE49-F238E27FC236}">
                <a16:creationId xmlns:a16="http://schemas.microsoft.com/office/drawing/2014/main" id="{E63B23D1-672D-4054-BB04-F41D521576EE}"/>
              </a:ext>
            </a:extLst>
          </p:cNvPr>
          <p:cNvSpPr>
            <a:spLocks/>
          </p:cNvSpPr>
          <p:nvPr/>
        </p:nvSpPr>
        <p:spPr bwMode="auto">
          <a:xfrm>
            <a:off x="248478" y="1110672"/>
            <a:ext cx="8647044" cy="46366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457200" indent="-457200" eaLnBrk="0" hangingPunct="0">
              <a:spcBef>
                <a:spcPct val="20000"/>
              </a:spcBef>
              <a:buClr>
                <a:schemeClr val="accent1"/>
              </a:buClr>
              <a:buFont typeface="+mj-lt"/>
              <a:buAutoNum type="arabicPeriod" startAt="5"/>
              <a:defRPr/>
            </a:pPr>
            <a:r>
              <a:rPr lang="fr-FR" sz="2400" b="1" dirty="0">
                <a:latin typeface="Trebuchet MS" pitchFamily="34" charset="0"/>
                <a:cs typeface="ＭＳ Ｐゴシック" pitchFamily="34" charset="-128"/>
              </a:rPr>
              <a:t>Parmi les principes suivants, lesquels vous semblent importants pour une démarche d'open data?</a:t>
            </a:r>
            <a:endParaRPr lang="fr-FR" sz="2400" dirty="0">
              <a:latin typeface="Trebuchet MS" pitchFamily="34" charset="0"/>
              <a:cs typeface="ＭＳ Ｐゴシック" pitchFamily="34" charset="-128"/>
            </a:endParaRPr>
          </a:p>
          <a:p>
            <a:pPr marL="914400" lvl="1" indent="-457200" eaLnBrk="0" hangingPunct="0">
              <a:spcBef>
                <a:spcPct val="20000"/>
              </a:spcBef>
              <a:buClr>
                <a:schemeClr val="accent1"/>
              </a:buClr>
              <a:buFont typeface="+mj-lt"/>
              <a:buAutoNum type="alphaLcParenR"/>
              <a:defRPr/>
            </a:pPr>
            <a:r>
              <a:rPr lang="fr-FR" sz="2400" dirty="0">
                <a:latin typeface="Trebuchet MS" pitchFamily="34" charset="0"/>
                <a:cs typeface="ＭＳ Ｐゴシック" pitchFamily="34" charset="-128"/>
              </a:rPr>
              <a:t>L'accès aux données pour tous</a:t>
            </a:r>
          </a:p>
          <a:p>
            <a:pPr marL="914400" lvl="1" indent="-457200" eaLnBrk="0" hangingPunct="0">
              <a:spcBef>
                <a:spcPct val="20000"/>
              </a:spcBef>
              <a:buClr>
                <a:schemeClr val="accent1"/>
              </a:buClr>
              <a:buFont typeface="+mj-lt"/>
              <a:buAutoNum type="alphaLcParenR"/>
              <a:defRPr/>
            </a:pPr>
            <a:r>
              <a:rPr lang="fr-FR" sz="2400" dirty="0">
                <a:latin typeface="Trebuchet MS" pitchFamily="34" charset="0"/>
                <a:cs typeface="ＭＳ Ｐゴシック" pitchFamily="34" charset="-128"/>
              </a:rPr>
              <a:t>L'exhaustivité des données</a:t>
            </a:r>
          </a:p>
          <a:p>
            <a:pPr marL="914400" lvl="1" indent="-457200" eaLnBrk="0" hangingPunct="0">
              <a:spcBef>
                <a:spcPct val="20000"/>
              </a:spcBef>
              <a:buClr>
                <a:schemeClr val="accent1"/>
              </a:buClr>
              <a:buFont typeface="+mj-lt"/>
              <a:buAutoNum type="alphaLcParenR"/>
              <a:defRPr/>
            </a:pPr>
            <a:r>
              <a:rPr lang="fr-FR" sz="2400" dirty="0">
                <a:latin typeface="Trebuchet MS" pitchFamily="34" charset="0"/>
                <a:cs typeface="ＭＳ Ｐゴシック" pitchFamily="34" charset="-128"/>
              </a:rPr>
              <a:t>La pérennité de l'accès à un jeu de données publié</a:t>
            </a:r>
          </a:p>
          <a:p>
            <a:pPr marL="914400" lvl="1" indent="-457200" eaLnBrk="0" hangingPunct="0">
              <a:spcBef>
                <a:spcPct val="20000"/>
              </a:spcBef>
              <a:buClr>
                <a:schemeClr val="accent1"/>
              </a:buClr>
              <a:buFont typeface="+mj-lt"/>
              <a:buAutoNum type="alphaLcParenR"/>
              <a:defRPr/>
            </a:pPr>
            <a:r>
              <a:rPr lang="fr-FR" sz="2400" dirty="0">
                <a:latin typeface="Trebuchet MS" pitchFamily="34" charset="0"/>
                <a:cs typeface="ＭＳ Ｐゴシック" pitchFamily="34" charset="-128"/>
              </a:rPr>
              <a:t>La facilité d'accès</a:t>
            </a:r>
          </a:p>
          <a:p>
            <a:pPr marL="914400" lvl="1" indent="-457200" eaLnBrk="0" hangingPunct="0">
              <a:spcBef>
                <a:spcPct val="20000"/>
              </a:spcBef>
              <a:buClr>
                <a:schemeClr val="accent1"/>
              </a:buClr>
              <a:buFont typeface="+mj-lt"/>
              <a:buAutoNum type="alphaLcParenR"/>
              <a:defRPr/>
            </a:pPr>
            <a:r>
              <a:rPr lang="fr-FR" sz="2400" dirty="0">
                <a:latin typeface="Trebuchet MS" pitchFamily="34" charset="0"/>
                <a:cs typeface="ＭＳ Ｐゴシック" pitchFamily="34" charset="-128"/>
              </a:rPr>
              <a:t>La promptitude de la publication</a:t>
            </a:r>
          </a:p>
          <a:p>
            <a:pPr marL="914400" lvl="1" indent="-457200" eaLnBrk="0" hangingPunct="0">
              <a:spcBef>
                <a:spcPct val="20000"/>
              </a:spcBef>
              <a:buClr>
                <a:schemeClr val="accent1"/>
              </a:buClr>
              <a:buFont typeface="+mj-lt"/>
              <a:buAutoNum type="alphaLcParenR"/>
              <a:defRPr/>
            </a:pPr>
            <a:r>
              <a:rPr lang="fr-FR" sz="2400" dirty="0">
                <a:latin typeface="Trebuchet MS" pitchFamily="34" charset="0"/>
                <a:cs typeface="ＭＳ Ｐゴシック" pitchFamily="34" charset="-128"/>
              </a:rPr>
              <a:t>L'utilisation de formats ouverts</a:t>
            </a:r>
          </a:p>
          <a:p>
            <a:pPr marL="914400" lvl="1" indent="-457200" eaLnBrk="0" hangingPunct="0">
              <a:spcBef>
                <a:spcPct val="20000"/>
              </a:spcBef>
              <a:buClr>
                <a:schemeClr val="accent1"/>
              </a:buClr>
              <a:buFont typeface="+mj-lt"/>
              <a:buAutoNum type="alphaLcParenR"/>
              <a:defRPr/>
            </a:pPr>
            <a:r>
              <a:rPr lang="fr-FR" sz="2400" dirty="0">
                <a:latin typeface="Trebuchet MS" pitchFamily="34" charset="0"/>
                <a:cs typeface="ＭＳ Ｐゴシック" pitchFamily="34" charset="-128"/>
              </a:rPr>
              <a:t>La définition d'une ou de plusieurs licence(s) d'utilisation</a:t>
            </a:r>
          </a:p>
        </p:txBody>
      </p:sp>
    </p:spTree>
    <p:extLst>
      <p:ext uri="{BB962C8B-B14F-4D97-AF65-F5344CB8AC3E}">
        <p14:creationId xmlns:p14="http://schemas.microsoft.com/office/powerpoint/2010/main" val="370069062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730D4E-BA1E-4757-AEDD-94B324B7C906}"/>
              </a:ext>
            </a:extLst>
          </p:cNvPr>
          <p:cNvSpPr>
            <a:spLocks noGrp="1"/>
          </p:cNvSpPr>
          <p:nvPr>
            <p:ph type="title"/>
          </p:nvPr>
        </p:nvSpPr>
        <p:spPr/>
        <p:txBody>
          <a:bodyPr/>
          <a:lstStyle/>
          <a:p>
            <a:r>
              <a:rPr lang="fr-FR" dirty="0"/>
              <a:t>Retour sur le questionnaire</a:t>
            </a:r>
          </a:p>
        </p:txBody>
      </p:sp>
      <p:sp>
        <p:nvSpPr>
          <p:cNvPr id="3" name="Espace réservé du contenu 1">
            <a:extLst>
              <a:ext uri="{FF2B5EF4-FFF2-40B4-BE49-F238E27FC236}">
                <a16:creationId xmlns:a16="http://schemas.microsoft.com/office/drawing/2014/main" id="{E63B23D1-672D-4054-BB04-F41D521576EE}"/>
              </a:ext>
            </a:extLst>
          </p:cNvPr>
          <p:cNvSpPr>
            <a:spLocks/>
          </p:cNvSpPr>
          <p:nvPr/>
        </p:nvSpPr>
        <p:spPr bwMode="auto">
          <a:xfrm>
            <a:off x="248478" y="1110672"/>
            <a:ext cx="8647044" cy="46366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457200" indent="-457200" eaLnBrk="0" hangingPunct="0">
              <a:spcBef>
                <a:spcPct val="20000"/>
              </a:spcBef>
              <a:buClr>
                <a:schemeClr val="accent1"/>
              </a:buClr>
              <a:buFont typeface="+mj-lt"/>
              <a:buAutoNum type="arabicPeriod" startAt="5"/>
              <a:defRPr/>
            </a:pPr>
            <a:r>
              <a:rPr lang="fr-FR" sz="2400" b="1" dirty="0">
                <a:latin typeface="Trebuchet MS" pitchFamily="34" charset="0"/>
                <a:cs typeface="ＭＳ Ｐゴシック" pitchFamily="34" charset="-128"/>
              </a:rPr>
              <a:t>Parmi les principes suivants, lesquels vous semblent importants pour une démarche d'open data?</a:t>
            </a:r>
            <a:endParaRPr lang="fr-FR" sz="2400" dirty="0">
              <a:latin typeface="Trebuchet MS" pitchFamily="34" charset="0"/>
              <a:cs typeface="ＭＳ Ｐゴシック" pitchFamily="34" charset="-128"/>
            </a:endParaRPr>
          </a:p>
          <a:p>
            <a:pPr marL="914400" lvl="1" indent="-457200" eaLnBrk="0" hangingPunct="0">
              <a:spcBef>
                <a:spcPct val="20000"/>
              </a:spcBef>
              <a:buClr>
                <a:schemeClr val="accent1"/>
              </a:buClr>
              <a:buFont typeface="+mj-lt"/>
              <a:buAutoNum type="alphaLcParenR"/>
              <a:defRPr/>
            </a:pPr>
            <a:r>
              <a:rPr lang="fr-FR" sz="2400" b="1" dirty="0">
                <a:latin typeface="Trebuchet MS" pitchFamily="34" charset="0"/>
                <a:cs typeface="ＭＳ Ｐゴシック" pitchFamily="34" charset="-128"/>
              </a:rPr>
              <a:t>L'accès aux données pour tous</a:t>
            </a:r>
          </a:p>
          <a:p>
            <a:pPr marL="914400" lvl="1" indent="-457200" eaLnBrk="0" hangingPunct="0">
              <a:spcBef>
                <a:spcPct val="20000"/>
              </a:spcBef>
              <a:buClr>
                <a:schemeClr val="accent1"/>
              </a:buClr>
              <a:buFont typeface="+mj-lt"/>
              <a:buAutoNum type="alphaLcParenR"/>
              <a:defRPr/>
            </a:pPr>
            <a:r>
              <a:rPr lang="fr-FR" sz="2400" b="1" dirty="0">
                <a:latin typeface="Trebuchet MS" pitchFamily="34" charset="0"/>
                <a:cs typeface="ＭＳ Ｐゴシック" pitchFamily="34" charset="-128"/>
              </a:rPr>
              <a:t>L'exhaustivité des données</a:t>
            </a:r>
          </a:p>
          <a:p>
            <a:pPr marL="914400" lvl="1" indent="-457200" eaLnBrk="0" hangingPunct="0">
              <a:spcBef>
                <a:spcPct val="20000"/>
              </a:spcBef>
              <a:buClr>
                <a:schemeClr val="accent1"/>
              </a:buClr>
              <a:buFont typeface="+mj-lt"/>
              <a:buAutoNum type="alphaLcParenR"/>
              <a:defRPr/>
            </a:pPr>
            <a:r>
              <a:rPr lang="fr-FR" sz="2400" b="1" dirty="0">
                <a:latin typeface="Trebuchet MS" pitchFamily="34" charset="0"/>
                <a:cs typeface="ＭＳ Ｐゴシック" pitchFamily="34" charset="-128"/>
              </a:rPr>
              <a:t>La pérennité de l'accès à un jeu de données publié</a:t>
            </a:r>
          </a:p>
          <a:p>
            <a:pPr marL="914400" lvl="1" indent="-457200" eaLnBrk="0" hangingPunct="0">
              <a:spcBef>
                <a:spcPct val="20000"/>
              </a:spcBef>
              <a:buClr>
                <a:schemeClr val="accent1"/>
              </a:buClr>
              <a:buFont typeface="+mj-lt"/>
              <a:buAutoNum type="alphaLcParenR"/>
              <a:defRPr/>
            </a:pPr>
            <a:r>
              <a:rPr lang="fr-FR" sz="2400" b="1" dirty="0">
                <a:latin typeface="Trebuchet MS" pitchFamily="34" charset="0"/>
                <a:cs typeface="ＭＳ Ｐゴシック" pitchFamily="34" charset="-128"/>
              </a:rPr>
              <a:t>La facilité d'accès</a:t>
            </a:r>
          </a:p>
          <a:p>
            <a:pPr marL="914400" lvl="1" indent="-457200" eaLnBrk="0" hangingPunct="0">
              <a:spcBef>
                <a:spcPct val="20000"/>
              </a:spcBef>
              <a:buClr>
                <a:schemeClr val="accent1"/>
              </a:buClr>
              <a:buFont typeface="+mj-lt"/>
              <a:buAutoNum type="alphaLcParenR"/>
              <a:defRPr/>
            </a:pPr>
            <a:r>
              <a:rPr lang="fr-FR" sz="2400" b="1" dirty="0">
                <a:latin typeface="Trebuchet MS" pitchFamily="34" charset="0"/>
                <a:cs typeface="ＭＳ Ｐゴシック" pitchFamily="34" charset="-128"/>
              </a:rPr>
              <a:t>La promptitude de la publication</a:t>
            </a:r>
          </a:p>
          <a:p>
            <a:pPr marL="914400" lvl="1" indent="-457200" eaLnBrk="0" hangingPunct="0">
              <a:spcBef>
                <a:spcPct val="20000"/>
              </a:spcBef>
              <a:buClr>
                <a:schemeClr val="accent1"/>
              </a:buClr>
              <a:buFont typeface="+mj-lt"/>
              <a:buAutoNum type="alphaLcParenR"/>
              <a:defRPr/>
            </a:pPr>
            <a:r>
              <a:rPr lang="fr-FR" sz="2400" b="1" dirty="0">
                <a:latin typeface="Trebuchet MS" pitchFamily="34" charset="0"/>
                <a:cs typeface="ＭＳ Ｐゴシック" pitchFamily="34" charset="-128"/>
              </a:rPr>
              <a:t>L'utilisation de formats ouverts</a:t>
            </a:r>
          </a:p>
          <a:p>
            <a:pPr marL="914400" lvl="1" indent="-457200" eaLnBrk="0" hangingPunct="0">
              <a:spcBef>
                <a:spcPct val="20000"/>
              </a:spcBef>
              <a:buClr>
                <a:schemeClr val="accent1"/>
              </a:buClr>
              <a:buFont typeface="+mj-lt"/>
              <a:buAutoNum type="alphaLcParenR"/>
              <a:defRPr/>
            </a:pPr>
            <a:r>
              <a:rPr lang="fr-FR" sz="2400" b="1" dirty="0">
                <a:latin typeface="Trebuchet MS" pitchFamily="34" charset="0"/>
                <a:cs typeface="ＭＳ Ｐゴシック" pitchFamily="34" charset="-128"/>
              </a:rPr>
              <a:t>La définition d'une ou de plusieurs licence(s) d'utilisation</a:t>
            </a:r>
          </a:p>
        </p:txBody>
      </p:sp>
    </p:spTree>
    <p:extLst>
      <p:ext uri="{BB962C8B-B14F-4D97-AF65-F5344CB8AC3E}">
        <p14:creationId xmlns:p14="http://schemas.microsoft.com/office/powerpoint/2010/main" val="333672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4583ED-7106-41BC-8750-C5E4008A0AA7}"/>
              </a:ext>
            </a:extLst>
          </p:cNvPr>
          <p:cNvSpPr>
            <a:spLocks noGrp="1"/>
          </p:cNvSpPr>
          <p:nvPr>
            <p:ph type="title"/>
          </p:nvPr>
        </p:nvSpPr>
        <p:spPr/>
        <p:txBody>
          <a:bodyPr/>
          <a:lstStyle/>
          <a:p>
            <a:r>
              <a:rPr lang="fr-FR" dirty="0"/>
              <a:t>Données</a:t>
            </a:r>
          </a:p>
        </p:txBody>
      </p:sp>
      <p:sp>
        <p:nvSpPr>
          <p:cNvPr id="7" name="Espace réservé du contenu 1">
            <a:extLst>
              <a:ext uri="{FF2B5EF4-FFF2-40B4-BE49-F238E27FC236}">
                <a16:creationId xmlns:a16="http://schemas.microsoft.com/office/drawing/2014/main" id="{2A1A28DF-896A-46AF-A459-525D4E6154C9}"/>
              </a:ext>
            </a:extLst>
          </p:cNvPr>
          <p:cNvSpPr>
            <a:spLocks/>
          </p:cNvSpPr>
          <p:nvPr/>
        </p:nvSpPr>
        <p:spPr bwMode="auto">
          <a:xfrm>
            <a:off x="258417" y="1551709"/>
            <a:ext cx="8647044" cy="46366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20000"/>
              </a:spcBef>
              <a:buClr>
                <a:schemeClr val="accent1"/>
              </a:buClr>
              <a:defRPr/>
            </a:pPr>
            <a:r>
              <a:rPr lang="fr-FR" sz="2400" dirty="0">
                <a:latin typeface="Trebuchet MS" pitchFamily="34" charset="0"/>
                <a:cs typeface="ＭＳ Ｐゴシック" pitchFamily="34" charset="-128"/>
              </a:rPr>
              <a:t>Exemples:</a:t>
            </a:r>
          </a:p>
          <a:p>
            <a:pPr eaLnBrk="0" hangingPunct="0">
              <a:spcBef>
                <a:spcPct val="20000"/>
              </a:spcBef>
              <a:buClr>
                <a:schemeClr val="accent1"/>
              </a:buClr>
              <a:buFont typeface="Courier New" pitchFamily="49" charset="0"/>
              <a:buChar char="o"/>
              <a:defRPr/>
            </a:pPr>
            <a:r>
              <a:rPr lang="fr-FR" sz="2400" b="1" dirty="0">
                <a:latin typeface="Trebuchet MS" pitchFamily="34" charset="0"/>
                <a:cs typeface="ＭＳ Ｐゴシック" pitchFamily="34" charset="-128"/>
              </a:rPr>
              <a:t> </a:t>
            </a:r>
            <a:r>
              <a:rPr lang="fr-FR" sz="2400" dirty="0">
                <a:latin typeface="Trebuchet MS" pitchFamily="34" charset="0"/>
                <a:cs typeface="ＭＳ Ｐゴシック" pitchFamily="34" charset="-128"/>
              </a:rPr>
              <a:t>Liste des communes d’un département</a:t>
            </a:r>
            <a:endParaRPr lang="fr-FR" sz="2400" b="1" dirty="0">
              <a:latin typeface="Trebuchet MS" pitchFamily="34" charset="0"/>
              <a:cs typeface="ＭＳ Ｐゴシック" pitchFamily="34" charset="-128"/>
            </a:endParaRP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Résultats bruts d’une élection présidentielle</a:t>
            </a:r>
          </a:p>
          <a:p>
            <a:pPr eaLnBrk="0" hangingPunct="0">
              <a:spcBef>
                <a:spcPct val="20000"/>
              </a:spcBef>
              <a:buClr>
                <a:schemeClr val="accent1"/>
              </a:buClr>
              <a:buFont typeface="Courier New" pitchFamily="49" charset="0"/>
              <a:buChar char="o"/>
              <a:defRPr/>
            </a:pPr>
            <a:r>
              <a:rPr lang="fr-FR" sz="2400" b="1" dirty="0">
                <a:latin typeface="Trebuchet MS" pitchFamily="34" charset="0"/>
                <a:cs typeface="ＭＳ Ｐゴシック" pitchFamily="34" charset="-128"/>
              </a:rPr>
              <a:t> </a:t>
            </a:r>
            <a:r>
              <a:rPr lang="fr-FR" sz="2400" dirty="0">
                <a:latin typeface="Trebuchet MS" pitchFamily="34" charset="0"/>
                <a:cs typeface="ＭＳ Ｐゴシック" pitchFamily="34" charset="-128"/>
              </a:rPr>
              <a:t>Variations quotidiennes du cours d’une denrée</a:t>
            </a:r>
          </a:p>
          <a:p>
            <a:pPr eaLnBrk="0" hangingPunct="0">
              <a:spcBef>
                <a:spcPct val="20000"/>
              </a:spcBef>
              <a:buClr>
                <a:schemeClr val="accent1"/>
              </a:buClr>
              <a:buFont typeface="Courier New" pitchFamily="49" charset="0"/>
              <a:buChar char="o"/>
              <a:defRPr/>
            </a:pPr>
            <a:r>
              <a:rPr lang="fr-FR" sz="2400" b="1" dirty="0">
                <a:latin typeface="Trebuchet MS" pitchFamily="34" charset="0"/>
                <a:cs typeface="ＭＳ Ｐゴシック" pitchFamily="34" charset="-128"/>
              </a:rPr>
              <a:t> </a:t>
            </a:r>
            <a:r>
              <a:rPr lang="fr-FR" sz="2400" dirty="0">
                <a:latin typeface="Trebuchet MS" pitchFamily="34" charset="0"/>
                <a:cs typeface="ＭＳ Ｐゴシック" pitchFamily="34" charset="-128"/>
              </a:rPr>
              <a:t>Arrêts et horaires de passage du bus 232</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Fichier des prénoms donnés à la naissance en 2016</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Relevés hydrographiques dans une zone donnée</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Faits constatés par les services de police par département</a:t>
            </a:r>
          </a:p>
          <a:p>
            <a:pPr eaLnBrk="0" hangingPunct="0">
              <a:spcBef>
                <a:spcPct val="20000"/>
              </a:spcBef>
              <a:buClr>
                <a:schemeClr val="accent1"/>
              </a:buClr>
              <a:buFont typeface="Courier New" pitchFamily="49" charset="0"/>
              <a:buChar char="o"/>
              <a:defRPr/>
            </a:pPr>
            <a:endParaRPr lang="fr-FR" sz="2400" dirty="0">
              <a:latin typeface="Trebuchet MS" pitchFamily="34" charset="0"/>
              <a:cs typeface="ＭＳ Ｐゴシック" pitchFamily="34" charset="-128"/>
            </a:endParaRPr>
          </a:p>
        </p:txBody>
      </p:sp>
    </p:spTree>
    <p:extLst>
      <p:ext uri="{BB962C8B-B14F-4D97-AF65-F5344CB8AC3E}">
        <p14:creationId xmlns:p14="http://schemas.microsoft.com/office/powerpoint/2010/main" val="400677808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730D4E-BA1E-4757-AEDD-94B324B7C906}"/>
              </a:ext>
            </a:extLst>
          </p:cNvPr>
          <p:cNvSpPr>
            <a:spLocks noGrp="1"/>
          </p:cNvSpPr>
          <p:nvPr>
            <p:ph type="title"/>
          </p:nvPr>
        </p:nvSpPr>
        <p:spPr/>
        <p:txBody>
          <a:bodyPr/>
          <a:lstStyle/>
          <a:p>
            <a:r>
              <a:rPr lang="fr-FR" dirty="0"/>
              <a:t>Remarques finales</a:t>
            </a:r>
          </a:p>
        </p:txBody>
      </p:sp>
      <p:sp>
        <p:nvSpPr>
          <p:cNvPr id="3" name="Espace réservé du contenu 1">
            <a:extLst>
              <a:ext uri="{FF2B5EF4-FFF2-40B4-BE49-F238E27FC236}">
                <a16:creationId xmlns:a16="http://schemas.microsoft.com/office/drawing/2014/main" id="{E63B23D1-672D-4054-BB04-F41D521576EE}"/>
              </a:ext>
            </a:extLst>
          </p:cNvPr>
          <p:cNvSpPr>
            <a:spLocks/>
          </p:cNvSpPr>
          <p:nvPr/>
        </p:nvSpPr>
        <p:spPr bwMode="auto">
          <a:xfrm>
            <a:off x="248478" y="1110672"/>
            <a:ext cx="8647044" cy="46366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0" hangingPunct="0">
              <a:spcBef>
                <a:spcPct val="20000"/>
              </a:spcBef>
              <a:buClr>
                <a:schemeClr val="accent1"/>
              </a:buClr>
              <a:defRPr/>
            </a:pPr>
            <a:endParaRPr lang="fr-FR" sz="2400" b="1" dirty="0">
              <a:latin typeface="Trebuchet MS" pitchFamily="34" charset="0"/>
              <a:cs typeface="ＭＳ Ｐゴシック" pitchFamily="34" charset="-128"/>
            </a:endParaRPr>
          </a:p>
          <a:p>
            <a:pPr eaLnBrk="0" hangingPunct="0">
              <a:spcBef>
                <a:spcPct val="20000"/>
              </a:spcBef>
              <a:buClr>
                <a:schemeClr val="accent1"/>
              </a:buClr>
              <a:buFont typeface="Courier New" pitchFamily="49" charset="0"/>
              <a:buChar char="o"/>
              <a:defRPr/>
            </a:pPr>
            <a:r>
              <a:rPr lang="fr-FR" sz="2400" b="1" dirty="0">
                <a:latin typeface="Trebuchet MS" pitchFamily="34" charset="0"/>
                <a:cs typeface="ＭＳ Ｐゴシック" pitchFamily="34" charset="-128"/>
              </a:rPr>
              <a:t> Prenez le temps</a:t>
            </a:r>
            <a:r>
              <a:rPr lang="fr-FR" sz="2400" dirty="0">
                <a:latin typeface="Trebuchet MS" pitchFamily="34" charset="0"/>
                <a:cs typeface="ＭＳ Ｐゴシック" pitchFamily="34" charset="-128"/>
              </a:rPr>
              <a:t> d’analyser le point de départ, les buts, d’identifier des « champions » et de mettre en place une collaboration effective entre services, mais…</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a:t>
            </a:r>
            <a:r>
              <a:rPr lang="fr-FR" sz="2400" b="1" dirty="0">
                <a:latin typeface="Trebuchet MS" pitchFamily="34" charset="0"/>
                <a:cs typeface="ＭＳ Ｐゴシック" pitchFamily="34" charset="-128"/>
              </a:rPr>
              <a:t>Commencez dès à présent!</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Prenez garde de bien </a:t>
            </a:r>
            <a:r>
              <a:rPr lang="fr-FR" sz="2400" b="1" dirty="0">
                <a:latin typeface="Trebuchet MS" pitchFamily="34" charset="0"/>
                <a:cs typeface="ＭＳ Ｐゴシック" pitchFamily="34" charset="-128"/>
              </a:rPr>
              <a:t>dissiper les craintes</a:t>
            </a:r>
            <a:r>
              <a:rPr lang="fr-FR" sz="2400" dirty="0">
                <a:latin typeface="Trebuchet MS" pitchFamily="34" charset="0"/>
                <a:cs typeface="ＭＳ Ｐゴシック" pitchFamily="34" charset="-128"/>
              </a:rPr>
              <a:t> et les malentendus dès le départ</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Partager des données inutiles pour les citoyens n’a pas d’intérêt. Mettez l’accent sur des </a:t>
            </a:r>
            <a:r>
              <a:rPr lang="fr-FR" sz="2400" b="1" dirty="0">
                <a:latin typeface="Trebuchet MS" pitchFamily="34" charset="0"/>
                <a:cs typeface="ＭＳ Ｐゴシック" pitchFamily="34" charset="-128"/>
              </a:rPr>
              <a:t>données utiles</a:t>
            </a:r>
            <a:r>
              <a:rPr lang="fr-FR" sz="2400" dirty="0">
                <a:latin typeface="Trebuchet MS" pitchFamily="34" charset="0"/>
                <a:cs typeface="ＭＳ Ｐゴシック" pitchFamily="34" charset="-128"/>
              </a:rPr>
              <a:t> qui permettront d’améliorer la vie de tout un chacun, et évitez la tentation des visualisations « cools » sans grand intérêt.</a:t>
            </a:r>
          </a:p>
        </p:txBody>
      </p:sp>
    </p:spTree>
    <p:extLst>
      <p:ext uri="{BB962C8B-B14F-4D97-AF65-F5344CB8AC3E}">
        <p14:creationId xmlns:p14="http://schemas.microsoft.com/office/powerpoint/2010/main" val="316862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4583ED-7106-41BC-8750-C5E4008A0AA7}"/>
              </a:ext>
            </a:extLst>
          </p:cNvPr>
          <p:cNvSpPr>
            <a:spLocks noGrp="1"/>
          </p:cNvSpPr>
          <p:nvPr>
            <p:ph type="title"/>
          </p:nvPr>
        </p:nvSpPr>
        <p:spPr/>
        <p:txBody>
          <a:bodyPr/>
          <a:lstStyle/>
          <a:p>
            <a:r>
              <a:rPr lang="fr-FR" dirty="0"/>
              <a:t>Données ouvertes</a:t>
            </a:r>
          </a:p>
        </p:txBody>
      </p:sp>
      <p:sp>
        <p:nvSpPr>
          <p:cNvPr id="7" name="Espace réservé du contenu 1">
            <a:extLst>
              <a:ext uri="{FF2B5EF4-FFF2-40B4-BE49-F238E27FC236}">
                <a16:creationId xmlns:a16="http://schemas.microsoft.com/office/drawing/2014/main" id="{2A1A28DF-896A-46AF-A459-525D4E6154C9}"/>
              </a:ext>
            </a:extLst>
          </p:cNvPr>
          <p:cNvSpPr>
            <a:spLocks/>
          </p:cNvSpPr>
          <p:nvPr/>
        </p:nvSpPr>
        <p:spPr bwMode="auto">
          <a:xfrm>
            <a:off x="258417" y="1551709"/>
            <a:ext cx="8647044" cy="46366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20000"/>
              </a:spcBef>
              <a:buClr>
                <a:schemeClr val="accent1"/>
              </a:buClr>
              <a:defRPr/>
            </a:pPr>
            <a:r>
              <a:rPr lang="fr-FR" sz="2400" b="1" dirty="0">
                <a:latin typeface="Trebuchet MS" pitchFamily="34" charset="0"/>
                <a:cs typeface="ＭＳ Ｐゴシック" pitchFamily="34" charset="-128"/>
              </a:rPr>
              <a:t>Question:</a:t>
            </a:r>
            <a:br>
              <a:rPr lang="fr-FR" sz="2400" b="1" dirty="0">
                <a:latin typeface="Trebuchet MS" pitchFamily="34" charset="0"/>
                <a:cs typeface="ＭＳ Ｐゴシック" pitchFamily="34" charset="-128"/>
              </a:rPr>
            </a:br>
            <a:r>
              <a:rPr lang="fr-FR" sz="2400" dirty="0">
                <a:latin typeface="Trebuchet MS" pitchFamily="34" charset="0"/>
                <a:cs typeface="ＭＳ Ｐゴシック" pitchFamily="34" charset="-128"/>
              </a:rPr>
              <a:t>Qu’est-ce qu’une donnée </a:t>
            </a:r>
            <a:r>
              <a:rPr lang="fr-FR" sz="2400" b="1" dirty="0">
                <a:latin typeface="Trebuchet MS" pitchFamily="34" charset="0"/>
                <a:cs typeface="ＭＳ Ｐゴシック" pitchFamily="34" charset="-128"/>
              </a:rPr>
              <a:t>ouverte</a:t>
            </a:r>
            <a:r>
              <a:rPr lang="fr-FR" sz="2400" dirty="0">
                <a:latin typeface="Trebuchet MS" pitchFamily="34" charset="0"/>
                <a:cs typeface="ＭＳ Ｐゴシック" pitchFamily="34" charset="-128"/>
              </a:rPr>
              <a:t>?</a:t>
            </a:r>
          </a:p>
          <a:p>
            <a:pPr eaLnBrk="0" hangingPunct="0">
              <a:spcBef>
                <a:spcPct val="20000"/>
              </a:spcBef>
              <a:buClr>
                <a:schemeClr val="accent1"/>
              </a:buClr>
              <a:buFont typeface="Courier New" pitchFamily="49" charset="0"/>
              <a:buChar char="o"/>
              <a:defRPr/>
            </a:pPr>
            <a:endParaRPr lang="fr-FR" sz="2400" dirty="0">
              <a:latin typeface="Trebuchet MS" pitchFamily="34" charset="0"/>
              <a:cs typeface="ＭＳ Ｐゴシック" pitchFamily="34" charset="-128"/>
            </a:endParaRPr>
          </a:p>
        </p:txBody>
      </p:sp>
    </p:spTree>
    <p:extLst>
      <p:ext uri="{BB962C8B-B14F-4D97-AF65-F5344CB8AC3E}">
        <p14:creationId xmlns:p14="http://schemas.microsoft.com/office/powerpoint/2010/main" val="3995078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4583ED-7106-41BC-8750-C5E4008A0AA7}"/>
              </a:ext>
            </a:extLst>
          </p:cNvPr>
          <p:cNvSpPr>
            <a:spLocks noGrp="1"/>
          </p:cNvSpPr>
          <p:nvPr>
            <p:ph type="title"/>
          </p:nvPr>
        </p:nvSpPr>
        <p:spPr/>
        <p:txBody>
          <a:bodyPr/>
          <a:lstStyle/>
          <a:p>
            <a:r>
              <a:rPr lang="fr-FR" dirty="0"/>
              <a:t>Données ouvertes</a:t>
            </a:r>
          </a:p>
        </p:txBody>
      </p:sp>
      <p:sp>
        <p:nvSpPr>
          <p:cNvPr id="7" name="Espace réservé du contenu 1">
            <a:extLst>
              <a:ext uri="{FF2B5EF4-FFF2-40B4-BE49-F238E27FC236}">
                <a16:creationId xmlns:a16="http://schemas.microsoft.com/office/drawing/2014/main" id="{2A1A28DF-896A-46AF-A459-525D4E6154C9}"/>
              </a:ext>
            </a:extLst>
          </p:cNvPr>
          <p:cNvSpPr>
            <a:spLocks/>
          </p:cNvSpPr>
          <p:nvPr/>
        </p:nvSpPr>
        <p:spPr bwMode="auto">
          <a:xfrm>
            <a:off x="258417" y="1551709"/>
            <a:ext cx="8647044" cy="46366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20000"/>
              </a:spcBef>
              <a:buClr>
                <a:schemeClr val="accent1"/>
              </a:buClr>
              <a:defRPr/>
            </a:pPr>
            <a:r>
              <a:rPr lang="fr-FR" sz="2400" dirty="0">
                <a:latin typeface="Trebuchet MS" pitchFamily="34" charset="0"/>
                <a:cs typeface="ＭＳ Ｐゴシック" pitchFamily="34" charset="-128"/>
              </a:rPr>
              <a:t>Des données sont </a:t>
            </a:r>
            <a:r>
              <a:rPr lang="fr-FR" sz="2400" b="1" dirty="0">
                <a:latin typeface="Trebuchet MS" pitchFamily="34" charset="0"/>
                <a:cs typeface="ＭＳ Ｐゴシック" pitchFamily="34" charset="-128"/>
              </a:rPr>
              <a:t>ouvertes </a:t>
            </a:r>
            <a:r>
              <a:rPr lang="fr-FR" sz="2400" dirty="0">
                <a:latin typeface="Trebuchet MS" pitchFamily="34" charset="0"/>
                <a:cs typeface="ＭＳ Ｐゴシック" pitchFamily="34" charset="-128"/>
              </a:rPr>
              <a:t>si elles sont </a:t>
            </a:r>
            <a:r>
              <a:rPr lang="fr-FR" sz="2400" b="1" dirty="0">
                <a:latin typeface="Trebuchet MS" pitchFamily="34" charset="0"/>
                <a:cs typeface="ＭＳ Ｐゴシック" pitchFamily="34" charset="-128"/>
              </a:rPr>
              <a:t>libres d’accès</a:t>
            </a:r>
            <a:r>
              <a:rPr lang="fr-FR" sz="2400" dirty="0">
                <a:latin typeface="Trebuchet MS" pitchFamily="34" charset="0"/>
                <a:cs typeface="ＭＳ Ｐゴシック" pitchFamily="34" charset="-128"/>
              </a:rPr>
              <a:t> dans un format </a:t>
            </a:r>
            <a:r>
              <a:rPr lang="fr-FR" sz="2400" b="1" dirty="0">
                <a:latin typeface="Trebuchet MS" pitchFamily="34" charset="0"/>
                <a:cs typeface="ＭＳ Ｐゴシック" pitchFamily="34" charset="-128"/>
              </a:rPr>
              <a:t>utilisable</a:t>
            </a:r>
            <a:r>
              <a:rPr lang="fr-FR" sz="2400" dirty="0">
                <a:latin typeface="Trebuchet MS" pitchFamily="34" charset="0"/>
                <a:cs typeface="ＭＳ Ｐゴシック" pitchFamily="34" charset="-128"/>
              </a:rPr>
              <a:t> et modifiable, et si elles peuvent être </a:t>
            </a:r>
            <a:r>
              <a:rPr lang="fr-FR" sz="2400" b="1" dirty="0">
                <a:latin typeface="Trebuchet MS" pitchFamily="34" charset="0"/>
                <a:cs typeface="ＭＳ Ｐゴシック" pitchFamily="34" charset="-128"/>
              </a:rPr>
              <a:t>réutilisées</a:t>
            </a:r>
            <a:r>
              <a:rPr lang="fr-FR" sz="2400" dirty="0">
                <a:latin typeface="Trebuchet MS" pitchFamily="34" charset="0"/>
                <a:cs typeface="ＭＳ Ｐゴシック" pitchFamily="34" charset="-128"/>
              </a:rPr>
              <a:t> et </a:t>
            </a:r>
            <a:r>
              <a:rPr lang="fr-FR" sz="2400" b="1" dirty="0">
                <a:latin typeface="Trebuchet MS" pitchFamily="34" charset="0"/>
                <a:cs typeface="ＭＳ Ｐゴシック" pitchFamily="34" charset="-128"/>
              </a:rPr>
              <a:t>redistribuées </a:t>
            </a:r>
            <a:r>
              <a:rPr lang="fr-FR" sz="2400" dirty="0">
                <a:latin typeface="Trebuchet MS" pitchFamily="34" charset="0"/>
                <a:cs typeface="ＭＳ Ｐゴシック" pitchFamily="34" charset="-128"/>
              </a:rPr>
              <a:t>sous quelle que forme que ce soit.</a:t>
            </a:r>
          </a:p>
          <a:p>
            <a:pPr eaLnBrk="0" hangingPunct="0">
              <a:spcBef>
                <a:spcPct val="20000"/>
              </a:spcBef>
              <a:buClr>
                <a:schemeClr val="accent1"/>
              </a:buClr>
              <a:defRPr/>
            </a:pPr>
            <a:endParaRPr lang="fr-FR" sz="2400" dirty="0">
              <a:latin typeface="Trebuchet MS" pitchFamily="34" charset="0"/>
              <a:cs typeface="ＭＳ Ｐゴシック" pitchFamily="34" charset="-128"/>
            </a:endParaRPr>
          </a:p>
          <a:p>
            <a:pPr eaLnBrk="0" hangingPunct="0">
              <a:spcBef>
                <a:spcPct val="20000"/>
              </a:spcBef>
              <a:buClr>
                <a:schemeClr val="accent1"/>
              </a:buClr>
              <a:defRPr/>
            </a:pPr>
            <a:r>
              <a:rPr lang="fr-FR" sz="2400" dirty="0">
                <a:latin typeface="Trebuchet MS" pitchFamily="34" charset="0"/>
                <a:cs typeface="ＭＳ Ｐゴシック" pitchFamily="34" charset="-128"/>
              </a:rPr>
              <a:t>L’auteur peut exiger l’</a:t>
            </a:r>
            <a:r>
              <a:rPr lang="fr-FR" sz="2400" b="1" dirty="0">
                <a:latin typeface="Trebuchet MS" pitchFamily="34" charset="0"/>
                <a:cs typeface="ＭＳ Ｐゴシック" pitchFamily="34" charset="-128"/>
              </a:rPr>
              <a:t>attribution</a:t>
            </a:r>
            <a:r>
              <a:rPr lang="fr-FR" sz="2400" dirty="0">
                <a:latin typeface="Trebuchet MS" pitchFamily="34" charset="0"/>
                <a:cs typeface="ＭＳ Ｐゴシック" pitchFamily="34" charset="-128"/>
              </a:rPr>
              <a:t> des données initiales, ainsi que le partage des données modifiées </a:t>
            </a:r>
            <a:r>
              <a:rPr lang="fr-FR" sz="2400" b="1" dirty="0">
                <a:latin typeface="Trebuchet MS" pitchFamily="34" charset="0"/>
                <a:cs typeface="ＭＳ Ｐゴシック" pitchFamily="34" charset="-128"/>
              </a:rPr>
              <a:t>dans les mêmes conditions</a:t>
            </a:r>
            <a:r>
              <a:rPr lang="fr-FR" sz="2400" dirty="0">
                <a:latin typeface="Trebuchet MS" pitchFamily="34" charset="0"/>
                <a:cs typeface="ＭＳ Ｐゴシック" pitchFamily="34" charset="-128"/>
              </a:rPr>
              <a:t>.</a:t>
            </a:r>
          </a:p>
        </p:txBody>
      </p:sp>
      <p:sp>
        <p:nvSpPr>
          <p:cNvPr id="4" name="ZoneTexte 3">
            <a:extLst>
              <a:ext uri="{FF2B5EF4-FFF2-40B4-BE49-F238E27FC236}">
                <a16:creationId xmlns:a16="http://schemas.microsoft.com/office/drawing/2014/main" id="{E5C8B7A3-57F8-43DB-9305-125C3E5420C8}"/>
              </a:ext>
            </a:extLst>
          </p:cNvPr>
          <p:cNvSpPr txBox="1"/>
          <p:nvPr/>
        </p:nvSpPr>
        <p:spPr>
          <a:xfrm>
            <a:off x="2836635" y="6188364"/>
            <a:ext cx="6327373" cy="646331"/>
          </a:xfrm>
          <a:prstGeom prst="rect">
            <a:avLst/>
          </a:prstGeom>
          <a:noFill/>
        </p:spPr>
        <p:txBody>
          <a:bodyPr wrap="none" rtlCol="0">
            <a:spAutoFit/>
          </a:bodyPr>
          <a:lstStyle/>
          <a:p>
            <a:r>
              <a:rPr lang="fr-FR" dirty="0">
                <a:latin typeface="Trebuchet MS" pitchFamily="34" charset="0"/>
                <a:cs typeface="ＭＳ Ｐゴシック" pitchFamily="34" charset="-128"/>
              </a:rPr>
              <a:t>Définition complète: http://opendefinition.org/od/1.1/fr/</a:t>
            </a:r>
          </a:p>
          <a:p>
            <a:endParaRPr lang="fr-FR" dirty="0"/>
          </a:p>
        </p:txBody>
      </p:sp>
    </p:spTree>
    <p:extLst>
      <p:ext uri="{BB962C8B-B14F-4D97-AF65-F5344CB8AC3E}">
        <p14:creationId xmlns:p14="http://schemas.microsoft.com/office/powerpoint/2010/main" val="4193414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4583ED-7106-41BC-8750-C5E4008A0AA7}"/>
              </a:ext>
            </a:extLst>
          </p:cNvPr>
          <p:cNvSpPr>
            <a:spLocks noGrp="1"/>
          </p:cNvSpPr>
          <p:nvPr>
            <p:ph type="title"/>
          </p:nvPr>
        </p:nvSpPr>
        <p:spPr/>
        <p:txBody>
          <a:bodyPr/>
          <a:lstStyle/>
          <a:p>
            <a:r>
              <a:rPr lang="fr-FR" dirty="0"/>
              <a:t>Données ouvertes</a:t>
            </a:r>
          </a:p>
        </p:txBody>
      </p:sp>
      <p:sp>
        <p:nvSpPr>
          <p:cNvPr id="5" name="Espace réservé du contenu 1">
            <a:extLst>
              <a:ext uri="{FF2B5EF4-FFF2-40B4-BE49-F238E27FC236}">
                <a16:creationId xmlns:a16="http://schemas.microsoft.com/office/drawing/2014/main" id="{C03412B8-8EF1-4559-93DA-3735B2B41C76}"/>
              </a:ext>
            </a:extLst>
          </p:cNvPr>
          <p:cNvSpPr>
            <a:spLocks/>
          </p:cNvSpPr>
          <p:nvPr/>
        </p:nvSpPr>
        <p:spPr bwMode="auto">
          <a:xfrm>
            <a:off x="258417" y="1551709"/>
            <a:ext cx="8647044" cy="46366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20000"/>
              </a:spcBef>
              <a:buClr>
                <a:schemeClr val="accent1"/>
              </a:buClr>
              <a:buFont typeface="Courier New" pitchFamily="49" charset="0"/>
              <a:buChar char="o"/>
              <a:defRPr/>
            </a:pPr>
            <a:r>
              <a:rPr lang="fr-FR" sz="2400" b="1" dirty="0">
                <a:latin typeface="Trebuchet MS" pitchFamily="34" charset="0"/>
                <a:cs typeface="ＭＳ Ｐゴシック" pitchFamily="34" charset="-128"/>
              </a:rPr>
              <a:t> Techniquement:</a:t>
            </a:r>
          </a:p>
          <a:p>
            <a:pPr lvl="1"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Chacun peut chercher trouver ces données en ligne</a:t>
            </a:r>
          </a:p>
          <a:p>
            <a:pPr lvl="1"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Chacun peut récupérer ces données dans un format électronique exploitable par un ordinateur</a:t>
            </a:r>
            <a:br>
              <a:rPr lang="fr-FR" sz="2400" dirty="0">
                <a:latin typeface="Trebuchet MS" pitchFamily="34" charset="0"/>
                <a:cs typeface="ＭＳ Ｐゴシック" pitchFamily="34" charset="-128"/>
              </a:rPr>
            </a:br>
            <a:r>
              <a:rPr lang="fr-FR" sz="2400" dirty="0">
                <a:latin typeface="Trebuchet MS" pitchFamily="34" charset="0"/>
                <a:cs typeface="ＭＳ Ｐゴシック" pitchFamily="34" charset="-128"/>
              </a:rPr>
              <a:t>(directement ou via une API)</a:t>
            </a:r>
          </a:p>
          <a:p>
            <a:pPr eaLnBrk="0" hangingPunct="0">
              <a:spcBef>
                <a:spcPct val="20000"/>
              </a:spcBef>
              <a:buClr>
                <a:schemeClr val="accent1"/>
              </a:buClr>
              <a:defRPr/>
            </a:pPr>
            <a:endParaRPr lang="fr-FR" sz="2000" b="1" dirty="0">
              <a:latin typeface="Trebuchet MS" pitchFamily="34" charset="0"/>
              <a:cs typeface="Arial" pitchFamily="34" charset="0"/>
            </a:endParaRPr>
          </a:p>
        </p:txBody>
      </p:sp>
      <p:graphicFrame>
        <p:nvGraphicFramePr>
          <p:cNvPr id="10" name="Diagramme 9">
            <a:extLst>
              <a:ext uri="{FF2B5EF4-FFF2-40B4-BE49-F238E27FC236}">
                <a16:creationId xmlns:a16="http://schemas.microsoft.com/office/drawing/2014/main" id="{21BB2486-9484-483A-9B16-255D669EB94A}"/>
              </a:ext>
            </a:extLst>
          </p:cNvPr>
          <p:cNvGraphicFramePr/>
          <p:nvPr>
            <p:extLst>
              <p:ext uri="{D42A27DB-BD31-4B8C-83A1-F6EECF244321}">
                <p14:modId xmlns:p14="http://schemas.microsoft.com/office/powerpoint/2010/main" val="2532137141"/>
              </p:ext>
            </p:extLst>
          </p:nvPr>
        </p:nvGraphicFramePr>
        <p:xfrm>
          <a:off x="1394690" y="4084782"/>
          <a:ext cx="6096000" cy="21035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Graphique 14" descr="Coche">
            <a:extLst>
              <a:ext uri="{FF2B5EF4-FFF2-40B4-BE49-F238E27FC236}">
                <a16:creationId xmlns:a16="http://schemas.microsoft.com/office/drawing/2014/main" id="{65C7B9CA-7DC0-4436-A7C6-ED7C8F2DABF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53662" y="4472996"/>
            <a:ext cx="460518" cy="460518"/>
          </a:xfrm>
          <a:prstGeom prst="rect">
            <a:avLst/>
          </a:prstGeom>
        </p:spPr>
      </p:pic>
      <p:pic>
        <p:nvPicPr>
          <p:cNvPr id="17" name="Graphique 16" descr="Fermer">
            <a:extLst>
              <a:ext uri="{FF2B5EF4-FFF2-40B4-BE49-F238E27FC236}">
                <a16:creationId xmlns:a16="http://schemas.microsoft.com/office/drawing/2014/main" id="{5DD1D860-CA3A-4331-98C3-3A8E7AFD4EC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553662" y="5362520"/>
            <a:ext cx="460518" cy="460518"/>
          </a:xfrm>
          <a:prstGeom prst="rect">
            <a:avLst/>
          </a:prstGeom>
        </p:spPr>
      </p:pic>
    </p:spTree>
    <p:extLst>
      <p:ext uri="{BB962C8B-B14F-4D97-AF65-F5344CB8AC3E}">
        <p14:creationId xmlns:p14="http://schemas.microsoft.com/office/powerpoint/2010/main" val="895289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4583ED-7106-41BC-8750-C5E4008A0AA7}"/>
              </a:ext>
            </a:extLst>
          </p:cNvPr>
          <p:cNvSpPr>
            <a:spLocks noGrp="1"/>
          </p:cNvSpPr>
          <p:nvPr>
            <p:ph type="title"/>
          </p:nvPr>
        </p:nvSpPr>
        <p:spPr/>
        <p:txBody>
          <a:bodyPr/>
          <a:lstStyle/>
          <a:p>
            <a:r>
              <a:rPr lang="fr-FR" dirty="0"/>
              <a:t>Données ouvertes</a:t>
            </a:r>
          </a:p>
        </p:txBody>
      </p:sp>
      <p:sp>
        <p:nvSpPr>
          <p:cNvPr id="5" name="Espace réservé du contenu 1">
            <a:extLst>
              <a:ext uri="{FF2B5EF4-FFF2-40B4-BE49-F238E27FC236}">
                <a16:creationId xmlns:a16="http://schemas.microsoft.com/office/drawing/2014/main" id="{C03412B8-8EF1-4559-93DA-3735B2B41C76}"/>
              </a:ext>
            </a:extLst>
          </p:cNvPr>
          <p:cNvSpPr>
            <a:spLocks/>
          </p:cNvSpPr>
          <p:nvPr/>
        </p:nvSpPr>
        <p:spPr bwMode="auto">
          <a:xfrm>
            <a:off x="258417" y="1551709"/>
            <a:ext cx="8647044" cy="46366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20000"/>
              </a:spcBef>
              <a:buClr>
                <a:schemeClr val="accent1"/>
              </a:buClr>
              <a:buFont typeface="Courier New" pitchFamily="49" charset="0"/>
              <a:buChar char="o"/>
              <a:defRPr/>
            </a:pPr>
            <a:r>
              <a:rPr lang="fr-FR" sz="2400" b="1" dirty="0">
                <a:latin typeface="Trebuchet MS" pitchFamily="34" charset="0"/>
                <a:cs typeface="ＭＳ Ｐゴシック" pitchFamily="34" charset="-128"/>
              </a:rPr>
              <a:t> Légalement:</a:t>
            </a:r>
          </a:p>
          <a:p>
            <a:pPr lvl="1"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Chacun peut analyser ces données sans entraves</a:t>
            </a:r>
          </a:p>
          <a:p>
            <a:pPr lvl="1"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Chacun peut modifier ces données</a:t>
            </a:r>
          </a:p>
          <a:p>
            <a:pPr lvl="1"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Chacun peut redistribuer ces données</a:t>
            </a:r>
          </a:p>
          <a:p>
            <a:pPr eaLnBrk="0" hangingPunct="0">
              <a:spcBef>
                <a:spcPct val="20000"/>
              </a:spcBef>
              <a:buClr>
                <a:schemeClr val="accent1"/>
              </a:buClr>
              <a:defRPr/>
            </a:pPr>
            <a:endParaRPr lang="fr-FR" sz="2000" b="1" dirty="0">
              <a:latin typeface="Trebuchet MS" pitchFamily="34" charset="0"/>
              <a:cs typeface="Arial" pitchFamily="34" charset="0"/>
            </a:endParaRPr>
          </a:p>
        </p:txBody>
      </p:sp>
      <p:graphicFrame>
        <p:nvGraphicFramePr>
          <p:cNvPr id="8" name="Diagramme 7">
            <a:extLst>
              <a:ext uri="{FF2B5EF4-FFF2-40B4-BE49-F238E27FC236}">
                <a16:creationId xmlns:a16="http://schemas.microsoft.com/office/drawing/2014/main" id="{633CE61B-E909-463C-A17C-F917BE807F22}"/>
              </a:ext>
            </a:extLst>
          </p:cNvPr>
          <p:cNvGraphicFramePr/>
          <p:nvPr>
            <p:extLst>
              <p:ext uri="{D42A27DB-BD31-4B8C-83A1-F6EECF244321}">
                <p14:modId xmlns:p14="http://schemas.microsoft.com/office/powerpoint/2010/main" val="1897123614"/>
              </p:ext>
            </p:extLst>
          </p:nvPr>
        </p:nvGraphicFramePr>
        <p:xfrm>
          <a:off x="1394690" y="4084782"/>
          <a:ext cx="6096000" cy="21035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Graphique 14" descr="Coche">
            <a:extLst>
              <a:ext uri="{FF2B5EF4-FFF2-40B4-BE49-F238E27FC236}">
                <a16:creationId xmlns:a16="http://schemas.microsoft.com/office/drawing/2014/main" id="{65C7B9CA-7DC0-4436-A7C6-ED7C8F2DABF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53662" y="4472996"/>
            <a:ext cx="460518" cy="460518"/>
          </a:xfrm>
          <a:prstGeom prst="rect">
            <a:avLst/>
          </a:prstGeom>
        </p:spPr>
      </p:pic>
      <p:pic>
        <p:nvPicPr>
          <p:cNvPr id="17" name="Graphique 16" descr="Fermer">
            <a:extLst>
              <a:ext uri="{FF2B5EF4-FFF2-40B4-BE49-F238E27FC236}">
                <a16:creationId xmlns:a16="http://schemas.microsoft.com/office/drawing/2014/main" id="{5DD1D860-CA3A-4331-98C3-3A8E7AFD4EC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553662" y="5362520"/>
            <a:ext cx="460518" cy="460518"/>
          </a:xfrm>
          <a:prstGeom prst="rect">
            <a:avLst/>
          </a:prstGeom>
        </p:spPr>
      </p:pic>
    </p:spTree>
    <p:extLst>
      <p:ext uri="{BB962C8B-B14F-4D97-AF65-F5344CB8AC3E}">
        <p14:creationId xmlns:p14="http://schemas.microsoft.com/office/powerpoint/2010/main" val="37106634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4583ED-7106-41BC-8750-C5E4008A0AA7}"/>
              </a:ext>
            </a:extLst>
          </p:cNvPr>
          <p:cNvSpPr>
            <a:spLocks noGrp="1"/>
          </p:cNvSpPr>
          <p:nvPr>
            <p:ph type="title"/>
          </p:nvPr>
        </p:nvSpPr>
        <p:spPr/>
        <p:txBody>
          <a:bodyPr/>
          <a:lstStyle/>
          <a:p>
            <a:r>
              <a:rPr lang="fr-FR" dirty="0"/>
              <a:t>Des données ouvertes,</a:t>
            </a:r>
            <a:br>
              <a:rPr lang="fr-FR" dirty="0"/>
            </a:br>
            <a:r>
              <a:rPr lang="fr-FR" dirty="0"/>
              <a:t>pour quoi faire?</a:t>
            </a:r>
          </a:p>
        </p:txBody>
      </p:sp>
      <p:sp>
        <p:nvSpPr>
          <p:cNvPr id="7" name="Espace réservé du contenu 1">
            <a:extLst>
              <a:ext uri="{FF2B5EF4-FFF2-40B4-BE49-F238E27FC236}">
                <a16:creationId xmlns:a16="http://schemas.microsoft.com/office/drawing/2014/main" id="{2A1A28DF-896A-46AF-A459-525D4E6154C9}"/>
              </a:ext>
            </a:extLst>
          </p:cNvPr>
          <p:cNvSpPr>
            <a:spLocks/>
          </p:cNvSpPr>
          <p:nvPr/>
        </p:nvSpPr>
        <p:spPr bwMode="auto">
          <a:xfrm>
            <a:off x="258417" y="1551709"/>
            <a:ext cx="8647044" cy="46366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20000"/>
              </a:spcBef>
              <a:buClr>
                <a:schemeClr val="accent1"/>
              </a:buClr>
              <a:defRPr/>
            </a:pPr>
            <a:r>
              <a:rPr lang="fr-FR" sz="2400" b="1" dirty="0">
                <a:latin typeface="Trebuchet MS" pitchFamily="34" charset="0"/>
                <a:cs typeface="ＭＳ Ｐゴシック" pitchFamily="34" charset="-128"/>
              </a:rPr>
              <a:t>Question:</a:t>
            </a:r>
            <a:br>
              <a:rPr lang="fr-FR" sz="2400" b="1" dirty="0">
                <a:latin typeface="Trebuchet MS" pitchFamily="34" charset="0"/>
                <a:cs typeface="ＭＳ Ｐゴシック" pitchFamily="34" charset="-128"/>
              </a:rPr>
            </a:br>
            <a:r>
              <a:rPr lang="fr-FR" sz="2400" dirty="0">
                <a:latin typeface="Trebuchet MS" pitchFamily="34" charset="0"/>
                <a:cs typeface="ＭＳ Ｐゴシック" pitchFamily="34" charset="-128"/>
              </a:rPr>
              <a:t>Pourquoi?</a:t>
            </a:r>
          </a:p>
          <a:p>
            <a:pPr eaLnBrk="0" hangingPunct="0">
              <a:spcBef>
                <a:spcPct val="20000"/>
              </a:spcBef>
              <a:buClr>
                <a:schemeClr val="accent1"/>
              </a:buClr>
              <a:buFont typeface="Courier New" pitchFamily="49" charset="0"/>
              <a:buChar char="o"/>
              <a:defRPr/>
            </a:pPr>
            <a:endParaRPr lang="fr-FR" sz="2400" dirty="0">
              <a:latin typeface="Trebuchet MS" pitchFamily="34" charset="0"/>
              <a:cs typeface="ＭＳ Ｐゴシック" pitchFamily="34" charset="-128"/>
            </a:endParaRPr>
          </a:p>
        </p:txBody>
      </p:sp>
    </p:spTree>
    <p:extLst>
      <p:ext uri="{BB962C8B-B14F-4D97-AF65-F5344CB8AC3E}">
        <p14:creationId xmlns:p14="http://schemas.microsoft.com/office/powerpoint/2010/main" val="2468881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75FDD3-4C8B-454A-9B09-295ACC137425}"/>
              </a:ext>
            </a:extLst>
          </p:cNvPr>
          <p:cNvSpPr>
            <a:spLocks noGrp="1"/>
          </p:cNvSpPr>
          <p:nvPr>
            <p:ph type="title"/>
          </p:nvPr>
        </p:nvSpPr>
        <p:spPr/>
        <p:txBody>
          <a:bodyPr/>
          <a:lstStyle/>
          <a:p>
            <a:r>
              <a:rPr lang="fr-FR" dirty="0"/>
              <a:t>Epidémie de choléra</a:t>
            </a:r>
            <a:br>
              <a:rPr lang="fr-FR" dirty="0"/>
            </a:br>
            <a:r>
              <a:rPr lang="fr-FR" dirty="0"/>
              <a:t>Londres – 1854</a:t>
            </a:r>
          </a:p>
        </p:txBody>
      </p:sp>
      <p:pic>
        <p:nvPicPr>
          <p:cNvPr id="10" name="Image 9">
            <a:extLst>
              <a:ext uri="{FF2B5EF4-FFF2-40B4-BE49-F238E27FC236}">
                <a16:creationId xmlns:a16="http://schemas.microsoft.com/office/drawing/2014/main" id="{4FFB91B1-0A64-4E25-967D-5B4A8E8874DD}"/>
              </a:ext>
            </a:extLst>
          </p:cNvPr>
          <p:cNvPicPr>
            <a:picLocks noChangeAspect="1"/>
          </p:cNvPicPr>
          <p:nvPr/>
        </p:nvPicPr>
        <p:blipFill>
          <a:blip r:embed="rId2"/>
          <a:stretch>
            <a:fillRect/>
          </a:stretch>
        </p:blipFill>
        <p:spPr>
          <a:xfrm>
            <a:off x="0" y="1306"/>
            <a:ext cx="9144000" cy="6856694"/>
          </a:xfrm>
          <a:prstGeom prst="rect">
            <a:avLst/>
          </a:prstGeom>
        </p:spPr>
      </p:pic>
    </p:spTree>
    <p:extLst>
      <p:ext uri="{BB962C8B-B14F-4D97-AF65-F5344CB8AC3E}">
        <p14:creationId xmlns:p14="http://schemas.microsoft.com/office/powerpoint/2010/main" val="4095459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8128" y="0"/>
            <a:ext cx="7303800" cy="812800"/>
          </a:xfrm>
        </p:spPr>
        <p:txBody>
          <a:bodyPr/>
          <a:lstStyle/>
          <a:p>
            <a:r>
              <a:rPr lang="fr-FR" dirty="0"/>
              <a:t>Contenu</a:t>
            </a:r>
          </a:p>
        </p:txBody>
      </p:sp>
      <p:sp>
        <p:nvSpPr>
          <p:cNvPr id="4" name="Espace réservé du contenu 1"/>
          <p:cNvSpPr>
            <a:spLocks/>
          </p:cNvSpPr>
          <p:nvPr/>
        </p:nvSpPr>
        <p:spPr bwMode="auto">
          <a:xfrm>
            <a:off x="258417" y="1551709"/>
            <a:ext cx="8647044" cy="46366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20000"/>
              </a:spcBef>
              <a:buClr>
                <a:schemeClr val="accent1"/>
              </a:buClr>
              <a:buFont typeface="Courier New" pitchFamily="49" charset="0"/>
              <a:buChar char="o"/>
              <a:defRPr/>
            </a:pPr>
            <a:r>
              <a:rPr lang="fr-FR" sz="2400" b="1" dirty="0">
                <a:latin typeface="Trebuchet MS" pitchFamily="34" charset="0"/>
                <a:cs typeface="ＭＳ Ｐゴシック" pitchFamily="34" charset="-128"/>
              </a:rPr>
              <a:t> Introduction:</a:t>
            </a:r>
            <a:br>
              <a:rPr lang="fr-FR" sz="2400" b="1" dirty="0">
                <a:latin typeface="Trebuchet MS" pitchFamily="34" charset="0"/>
                <a:cs typeface="ＭＳ Ｐゴシック" pitchFamily="34" charset="-128"/>
              </a:rPr>
            </a:br>
            <a:r>
              <a:rPr lang="fr-FR" sz="2400" dirty="0">
                <a:latin typeface="Trebuchet MS" pitchFamily="34" charset="0"/>
                <a:cs typeface="ＭＳ Ｐゴシック" pitchFamily="34" charset="-128"/>
              </a:rPr>
              <a:t>   Présentations / Contexte / Agenda</a:t>
            </a:r>
          </a:p>
          <a:p>
            <a:pPr eaLnBrk="0" hangingPunct="0">
              <a:spcBef>
                <a:spcPct val="20000"/>
              </a:spcBef>
              <a:buClr>
                <a:schemeClr val="accent1"/>
              </a:buClr>
              <a:buFont typeface="Courier New" pitchFamily="49" charset="0"/>
              <a:buChar char="o"/>
              <a:defRPr/>
            </a:pPr>
            <a:r>
              <a:rPr lang="fr-FR" sz="2400" b="1" dirty="0">
                <a:latin typeface="Trebuchet MS" pitchFamily="34" charset="0"/>
                <a:cs typeface="ＭＳ Ｐゴシック" pitchFamily="34" charset="-128"/>
              </a:rPr>
              <a:t> Session 1:</a:t>
            </a:r>
            <a:br>
              <a:rPr lang="fr-FR" sz="2400" b="1" dirty="0">
                <a:latin typeface="Trebuchet MS" pitchFamily="34" charset="0"/>
                <a:cs typeface="ＭＳ Ｐゴシック" pitchFamily="34" charset="-128"/>
              </a:rPr>
            </a:br>
            <a:r>
              <a:rPr lang="fr-FR" sz="2400" dirty="0">
                <a:latin typeface="Trebuchet MS" pitchFamily="34" charset="0"/>
                <a:cs typeface="ＭＳ Ｐゴシック" pitchFamily="34" charset="-128"/>
              </a:rPr>
              <a:t>   A la découverte des données ouvertes</a:t>
            </a:r>
          </a:p>
          <a:p>
            <a:pPr eaLnBrk="0" hangingPunct="0">
              <a:spcBef>
                <a:spcPct val="20000"/>
              </a:spcBef>
              <a:buClr>
                <a:schemeClr val="accent1"/>
              </a:buClr>
              <a:buFont typeface="Courier New" pitchFamily="49" charset="0"/>
              <a:buChar char="o"/>
              <a:defRPr/>
            </a:pPr>
            <a:r>
              <a:rPr lang="fr-FR" sz="2400" b="1" dirty="0">
                <a:latin typeface="Trebuchet MS" pitchFamily="34" charset="0"/>
                <a:cs typeface="ＭＳ Ｐゴシック" pitchFamily="34" charset="-128"/>
              </a:rPr>
              <a:t> Session 2:</a:t>
            </a:r>
            <a:br>
              <a:rPr lang="fr-FR" sz="2400" b="1" dirty="0">
                <a:latin typeface="Trebuchet MS" pitchFamily="34" charset="0"/>
                <a:cs typeface="ＭＳ Ｐゴシック" pitchFamily="34" charset="-128"/>
              </a:rPr>
            </a:br>
            <a:r>
              <a:rPr lang="fr-FR" sz="2400" b="1" dirty="0">
                <a:latin typeface="Trebuchet MS" pitchFamily="34" charset="0"/>
                <a:cs typeface="ＭＳ Ｐゴシック" pitchFamily="34" charset="-128"/>
              </a:rPr>
              <a:t>   </a:t>
            </a:r>
            <a:r>
              <a:rPr lang="fr-FR" sz="2400" dirty="0">
                <a:latin typeface="Trebuchet MS" pitchFamily="34" charset="0"/>
                <a:cs typeface="ＭＳ Ｐゴシック" pitchFamily="34" charset="-128"/>
              </a:rPr>
              <a:t>Données et métadonnées</a:t>
            </a:r>
          </a:p>
          <a:p>
            <a:pPr eaLnBrk="0" hangingPunct="0">
              <a:spcBef>
                <a:spcPct val="20000"/>
              </a:spcBef>
              <a:buClr>
                <a:schemeClr val="accent1"/>
              </a:buClr>
              <a:buFont typeface="Courier New" pitchFamily="49" charset="0"/>
              <a:buChar char="o"/>
              <a:defRPr/>
            </a:pPr>
            <a:r>
              <a:rPr lang="fr-FR" sz="2400" b="1" dirty="0">
                <a:latin typeface="Trebuchet MS" pitchFamily="34" charset="0"/>
                <a:cs typeface="ＭＳ Ｐゴシック" pitchFamily="34" charset="-128"/>
              </a:rPr>
              <a:t> Session 3:</a:t>
            </a:r>
            <a:br>
              <a:rPr lang="fr-FR" sz="2400" b="1" dirty="0">
                <a:latin typeface="Trebuchet MS" pitchFamily="34" charset="0"/>
                <a:cs typeface="ＭＳ Ｐゴシック" pitchFamily="34" charset="-128"/>
              </a:rPr>
            </a:br>
            <a:r>
              <a:rPr lang="fr-FR" sz="2400" b="1" dirty="0">
                <a:latin typeface="Trebuchet MS" pitchFamily="34" charset="0"/>
                <a:cs typeface="ＭＳ Ｐゴシック" pitchFamily="34" charset="-128"/>
              </a:rPr>
              <a:t>   </a:t>
            </a:r>
            <a:r>
              <a:rPr lang="fr-FR" sz="2400" dirty="0">
                <a:latin typeface="Trebuchet MS" pitchFamily="34" charset="0"/>
                <a:cs typeface="ＭＳ Ｐゴシック" pitchFamily="34" charset="-128"/>
              </a:rPr>
              <a:t>Les étapes de la publication</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a:t>
            </a:r>
            <a:r>
              <a:rPr lang="fr-FR" sz="2400" b="1" dirty="0">
                <a:latin typeface="Trebuchet MS" pitchFamily="34" charset="0"/>
                <a:cs typeface="ＭＳ Ｐゴシック" pitchFamily="34" charset="-128"/>
              </a:rPr>
              <a:t>Session 4:</a:t>
            </a:r>
            <a:br>
              <a:rPr lang="fr-FR" sz="2400" dirty="0">
                <a:latin typeface="Trebuchet MS" pitchFamily="34" charset="0"/>
                <a:cs typeface="ＭＳ Ｐゴシック" pitchFamily="34" charset="-128"/>
              </a:rPr>
            </a:br>
            <a:r>
              <a:rPr lang="fr-FR" sz="2400" dirty="0">
                <a:latin typeface="Trebuchet MS" pitchFamily="34" charset="0"/>
                <a:cs typeface="ＭＳ Ｐゴシック" pitchFamily="34" charset="-128"/>
              </a:rPr>
              <a:t>   Exploiter des données ouvertes</a:t>
            </a:r>
          </a:p>
          <a:p>
            <a:pPr eaLnBrk="0" hangingPunct="0">
              <a:spcBef>
                <a:spcPct val="20000"/>
              </a:spcBef>
              <a:buClr>
                <a:schemeClr val="accent1"/>
              </a:buClr>
              <a:defRPr/>
            </a:pPr>
            <a:endParaRPr lang="fr-FR" sz="2000" b="1" dirty="0">
              <a:latin typeface="Trebuchet MS" pitchFamily="34" charset="0"/>
              <a:cs typeface="Arial" pitchFamily="34" charset="0"/>
            </a:endParaRPr>
          </a:p>
        </p:txBody>
      </p:sp>
    </p:spTree>
    <p:extLst>
      <p:ext uri="{BB962C8B-B14F-4D97-AF65-F5344CB8AC3E}">
        <p14:creationId xmlns:p14="http://schemas.microsoft.com/office/powerpoint/2010/main" val="24618376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75FDD3-4C8B-454A-9B09-295ACC137425}"/>
              </a:ext>
            </a:extLst>
          </p:cNvPr>
          <p:cNvSpPr>
            <a:spLocks noGrp="1"/>
          </p:cNvSpPr>
          <p:nvPr>
            <p:ph type="title"/>
          </p:nvPr>
        </p:nvSpPr>
        <p:spPr/>
        <p:txBody>
          <a:bodyPr/>
          <a:lstStyle/>
          <a:p>
            <a:r>
              <a:rPr lang="fr-FR" dirty="0"/>
              <a:t>Epidémie de choléra</a:t>
            </a:r>
            <a:br>
              <a:rPr lang="fr-FR" dirty="0"/>
            </a:br>
            <a:r>
              <a:rPr lang="fr-FR" dirty="0"/>
              <a:t>Londres – 1854</a:t>
            </a:r>
          </a:p>
        </p:txBody>
      </p:sp>
      <p:sp>
        <p:nvSpPr>
          <p:cNvPr id="4" name="Espace réservé du contenu 1">
            <a:extLst>
              <a:ext uri="{FF2B5EF4-FFF2-40B4-BE49-F238E27FC236}">
                <a16:creationId xmlns:a16="http://schemas.microsoft.com/office/drawing/2014/main" id="{9AB0F164-8AE0-4E9D-89EE-77FF5D563954}"/>
              </a:ext>
            </a:extLst>
          </p:cNvPr>
          <p:cNvSpPr>
            <a:spLocks/>
          </p:cNvSpPr>
          <p:nvPr/>
        </p:nvSpPr>
        <p:spPr bwMode="auto">
          <a:xfrm>
            <a:off x="258417" y="1551709"/>
            <a:ext cx="8647044" cy="46366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20000"/>
              </a:spcBef>
              <a:buClr>
                <a:schemeClr val="accent1"/>
              </a:buClr>
              <a:defRPr/>
            </a:pPr>
            <a:r>
              <a:rPr lang="fr-FR" sz="2400" dirty="0">
                <a:latin typeface="Trebuchet MS" pitchFamily="34" charset="0"/>
                <a:cs typeface="ＭＳ Ｐゴシック" pitchFamily="34" charset="-128"/>
              </a:rPr>
              <a:t>John Snow (médecin):</a:t>
            </a:r>
          </a:p>
          <a:p>
            <a:pPr eaLnBrk="0" hangingPunct="0">
              <a:spcBef>
                <a:spcPct val="20000"/>
              </a:spcBef>
              <a:buClr>
                <a:schemeClr val="accent1"/>
              </a:buClr>
              <a:buFont typeface="Courier New" pitchFamily="49" charset="0"/>
              <a:buChar char="o"/>
              <a:defRPr/>
            </a:pPr>
            <a:r>
              <a:rPr lang="fr-FR" sz="2400" b="1" dirty="0">
                <a:latin typeface="Trebuchet MS" pitchFamily="34" charset="0"/>
                <a:cs typeface="ＭＳ Ｐゴシック" pitchFamily="34" charset="-128"/>
              </a:rPr>
              <a:t> </a:t>
            </a:r>
            <a:r>
              <a:rPr lang="fr-FR" sz="2400" dirty="0">
                <a:latin typeface="Trebuchet MS" pitchFamily="34" charset="0"/>
                <a:cs typeface="ＭＳ Ｐゴシック" pitchFamily="34" charset="-128"/>
              </a:rPr>
              <a:t>part d’une carte de Londres;</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ajoute les décès par adresse;</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ajoute les positions des pompes à eau;</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constate une corrélation;</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en déduit la pompe à eau à fermer</a:t>
            </a:r>
          </a:p>
        </p:txBody>
      </p:sp>
    </p:spTree>
    <p:extLst>
      <p:ext uri="{BB962C8B-B14F-4D97-AF65-F5344CB8AC3E}">
        <p14:creationId xmlns:p14="http://schemas.microsoft.com/office/powerpoint/2010/main" val="779626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8128" y="0"/>
            <a:ext cx="7303800" cy="812800"/>
          </a:xfrm>
        </p:spPr>
        <p:txBody>
          <a:bodyPr/>
          <a:lstStyle/>
          <a:p>
            <a:r>
              <a:rPr lang="fr-FR" dirty="0"/>
              <a:t>Portails Open Data</a:t>
            </a:r>
          </a:p>
        </p:txBody>
      </p:sp>
      <p:pic>
        <p:nvPicPr>
          <p:cNvPr id="6" name="Image 5">
            <a:extLst>
              <a:ext uri="{FF2B5EF4-FFF2-40B4-BE49-F238E27FC236}">
                <a16:creationId xmlns:a16="http://schemas.microsoft.com/office/drawing/2014/main" id="{2842095E-D100-4AD1-A597-8AB8774772E4}"/>
              </a:ext>
            </a:extLst>
          </p:cNvPr>
          <p:cNvPicPr>
            <a:picLocks noChangeAspect="1"/>
          </p:cNvPicPr>
          <p:nvPr/>
        </p:nvPicPr>
        <p:blipFill>
          <a:blip r:embed="rId2"/>
          <a:stretch>
            <a:fillRect/>
          </a:stretch>
        </p:blipFill>
        <p:spPr>
          <a:xfrm>
            <a:off x="0" y="1009073"/>
            <a:ext cx="9144000" cy="5486400"/>
          </a:xfrm>
          <a:prstGeom prst="rect">
            <a:avLst/>
          </a:prstGeom>
        </p:spPr>
      </p:pic>
      <p:graphicFrame>
        <p:nvGraphicFramePr>
          <p:cNvPr id="7" name="Diagramme 6">
            <a:extLst>
              <a:ext uri="{FF2B5EF4-FFF2-40B4-BE49-F238E27FC236}">
                <a16:creationId xmlns:a16="http://schemas.microsoft.com/office/drawing/2014/main" id="{059A2AEC-BBAF-4C1D-8B57-3379B66C8EDA}"/>
              </a:ext>
            </a:extLst>
          </p:cNvPr>
          <p:cNvGraphicFramePr/>
          <p:nvPr>
            <p:extLst>
              <p:ext uri="{D42A27DB-BD31-4B8C-83A1-F6EECF244321}">
                <p14:modId xmlns:p14="http://schemas.microsoft.com/office/powerpoint/2010/main" val="1406005778"/>
              </p:ext>
            </p:extLst>
          </p:nvPr>
        </p:nvGraphicFramePr>
        <p:xfrm>
          <a:off x="6890330" y="5063837"/>
          <a:ext cx="2253670" cy="11984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17087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8128" y="0"/>
            <a:ext cx="7303800" cy="812800"/>
          </a:xfrm>
        </p:spPr>
        <p:txBody>
          <a:bodyPr/>
          <a:lstStyle/>
          <a:p>
            <a:r>
              <a:rPr lang="fr-FR" dirty="0"/>
              <a:t>Concept</a:t>
            </a:r>
          </a:p>
        </p:txBody>
      </p:sp>
      <p:sp>
        <p:nvSpPr>
          <p:cNvPr id="4" name="Espace réservé du contenu 1"/>
          <p:cNvSpPr>
            <a:spLocks/>
          </p:cNvSpPr>
          <p:nvPr/>
        </p:nvSpPr>
        <p:spPr bwMode="auto">
          <a:xfrm>
            <a:off x="272125" y="1358013"/>
            <a:ext cx="6958273" cy="465486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20000"/>
              </a:spcBef>
              <a:buClr>
                <a:schemeClr val="accent1"/>
              </a:buClr>
              <a:buFont typeface="Courier New" pitchFamily="49" charset="0"/>
              <a:buChar char="o"/>
              <a:defRPr/>
            </a:pPr>
            <a:r>
              <a:rPr lang="fr-FR" sz="2400" b="1" dirty="0">
                <a:latin typeface="Trebuchet MS" pitchFamily="34" charset="0"/>
                <a:cs typeface="ＭＳ Ｐゴシック" pitchFamily="34" charset="-128"/>
              </a:rPr>
              <a:t> </a:t>
            </a:r>
            <a:r>
              <a:rPr lang="fr-FR" sz="2400" dirty="0">
                <a:latin typeface="Trebuchet MS" pitchFamily="34" charset="0"/>
                <a:cs typeface="ＭＳ Ｐゴシック" pitchFamily="34" charset="-128"/>
              </a:rPr>
              <a:t>Un concept né en 2009 aux USA et au Royaume-Uni</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Une nouvelle approche de la gestion des données publiques </a:t>
            </a:r>
            <a:r>
              <a:rPr lang="fr-FR" sz="2400" dirty="0">
                <a:latin typeface="Trebuchet MS" pitchFamily="34" charset="0"/>
                <a:cs typeface="Arial" pitchFamily="34" charset="0"/>
              </a:rPr>
              <a:t>et de leur publication</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Arial" pitchFamily="34" charset="0"/>
              </a:rPr>
              <a:t> Une nouvelle approche de la collaboration intra- et extra- gouvernementale</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Arial" pitchFamily="34" charset="0"/>
              </a:rPr>
              <a:t> Une nouvelle approche de la transparence de gouvernance: Fournir aux citoyens les moyens d’évaluer les politiques mises en œuvre par le gouvernement et leurs impacts</a:t>
            </a:r>
          </a:p>
        </p:txBody>
      </p:sp>
      <p:pic>
        <p:nvPicPr>
          <p:cNvPr id="5" name="Picture 2" descr="C:\Users\boyera\Desktop\6a00d8341bfb1653ef014e890280b8970d-550wi-187x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0398" y="2067979"/>
            <a:ext cx="1781175" cy="2857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33874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re 2"/>
          <p:cNvSpPr>
            <a:spLocks noGrp="1"/>
          </p:cNvSpPr>
          <p:nvPr>
            <p:ph type="title"/>
          </p:nvPr>
        </p:nvSpPr>
        <p:spPr>
          <a:xfrm>
            <a:off x="447675" y="0"/>
            <a:ext cx="4776788" cy="812800"/>
          </a:xfrm>
        </p:spPr>
        <p:txBody>
          <a:bodyPr/>
          <a:lstStyle/>
          <a:p>
            <a:pPr>
              <a:defRPr/>
            </a:pPr>
            <a:r>
              <a:rPr lang="fr-FR" dirty="0"/>
              <a:t>Objectif</a:t>
            </a:r>
          </a:p>
        </p:txBody>
      </p:sp>
      <p:graphicFrame>
        <p:nvGraphicFramePr>
          <p:cNvPr id="4" name="Diagram 2"/>
          <p:cNvGraphicFramePr/>
          <p:nvPr>
            <p:extLst/>
          </p:nvPr>
        </p:nvGraphicFramePr>
        <p:xfrm>
          <a:off x="556720" y="1273624"/>
          <a:ext cx="805388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4843487" y="3483424"/>
            <a:ext cx="1795620" cy="646331"/>
          </a:xfrm>
          <a:prstGeom prst="rect">
            <a:avLst/>
          </a:prstGeom>
          <a:noFill/>
        </p:spPr>
        <p:txBody>
          <a:bodyPr wrap="none" rtlCol="0">
            <a:spAutoFit/>
          </a:bodyPr>
          <a:lstStyle/>
          <a:p>
            <a:pPr defTabSz="914400" fontAlgn="auto">
              <a:spcBef>
                <a:spcPts val="0"/>
              </a:spcBef>
              <a:spcAft>
                <a:spcPts val="0"/>
              </a:spcAft>
            </a:pPr>
            <a:r>
              <a:rPr lang="fr-FR" b="1" dirty="0">
                <a:solidFill>
                  <a:prstClr val="white"/>
                </a:solidFill>
                <a:latin typeface="Calibri"/>
                <a:ea typeface="+mn-ea"/>
              </a:rPr>
              <a:t>Données </a:t>
            </a:r>
          </a:p>
          <a:p>
            <a:pPr defTabSz="914400" fontAlgn="auto">
              <a:spcBef>
                <a:spcPts val="0"/>
              </a:spcBef>
              <a:spcAft>
                <a:spcPts val="0"/>
              </a:spcAft>
            </a:pPr>
            <a:r>
              <a:rPr lang="fr-FR" b="1" spc="-100" dirty="0">
                <a:solidFill>
                  <a:prstClr val="white"/>
                </a:solidFill>
                <a:latin typeface="Calibri"/>
                <a:ea typeface="+mn-ea"/>
              </a:rPr>
              <a:t>Gouvernementales</a:t>
            </a:r>
          </a:p>
        </p:txBody>
      </p:sp>
      <p:sp>
        <p:nvSpPr>
          <p:cNvPr id="6" name="TextBox 5"/>
          <p:cNvSpPr txBox="1"/>
          <p:nvPr/>
        </p:nvSpPr>
        <p:spPr>
          <a:xfrm>
            <a:off x="554376" y="1589461"/>
            <a:ext cx="2904253" cy="1200329"/>
          </a:xfrm>
          <a:prstGeom prst="rect">
            <a:avLst/>
          </a:prstGeom>
          <a:noFill/>
        </p:spPr>
        <p:txBody>
          <a:bodyPr wrap="square" rtlCol="0">
            <a:spAutoFit/>
          </a:bodyPr>
          <a:lstStyle/>
          <a:p>
            <a:pPr algn="ctr" defTabSz="914400" fontAlgn="auto">
              <a:spcBef>
                <a:spcPts val="0"/>
              </a:spcBef>
              <a:spcAft>
                <a:spcPts val="0"/>
              </a:spcAft>
            </a:pPr>
            <a:r>
              <a:rPr lang="fr-FR" b="1" dirty="0">
                <a:solidFill>
                  <a:prstClr val="black"/>
                </a:solidFill>
                <a:latin typeface="Calibri"/>
                <a:ea typeface="+mn-ea"/>
              </a:rPr>
              <a:t>Rendre accessibles et exploitables les Données Gouvernementales </a:t>
            </a:r>
          </a:p>
          <a:p>
            <a:pPr algn="ctr" defTabSz="914400" fontAlgn="auto">
              <a:spcBef>
                <a:spcPts val="0"/>
              </a:spcBef>
              <a:spcAft>
                <a:spcPts val="0"/>
              </a:spcAft>
            </a:pPr>
            <a:r>
              <a:rPr lang="fr-FR" b="1" dirty="0">
                <a:solidFill>
                  <a:prstClr val="black"/>
                </a:solidFill>
                <a:latin typeface="Calibri"/>
                <a:ea typeface="+mn-ea"/>
              </a:rPr>
              <a:t>Ouvertes</a:t>
            </a:r>
          </a:p>
        </p:txBody>
      </p:sp>
      <p:sp>
        <p:nvSpPr>
          <p:cNvPr id="7" name="TextBox 6"/>
          <p:cNvSpPr txBox="1"/>
          <p:nvPr/>
        </p:nvSpPr>
        <p:spPr>
          <a:xfrm>
            <a:off x="3052579" y="3227528"/>
            <a:ext cx="1092928" cy="646331"/>
          </a:xfrm>
          <a:prstGeom prst="rect">
            <a:avLst/>
          </a:prstGeom>
          <a:noFill/>
        </p:spPr>
        <p:txBody>
          <a:bodyPr wrap="none" rtlCol="0">
            <a:spAutoFit/>
          </a:bodyPr>
          <a:lstStyle/>
          <a:p>
            <a:pPr defTabSz="914400" fontAlgn="auto">
              <a:spcBef>
                <a:spcPts val="0"/>
              </a:spcBef>
              <a:spcAft>
                <a:spcPts val="0"/>
              </a:spcAft>
            </a:pPr>
            <a:r>
              <a:rPr lang="fr-FR" b="1" dirty="0">
                <a:solidFill>
                  <a:prstClr val="white"/>
                </a:solidFill>
                <a:latin typeface="Calibri"/>
                <a:ea typeface="+mn-ea"/>
              </a:rPr>
              <a:t>Données </a:t>
            </a:r>
          </a:p>
          <a:p>
            <a:pPr defTabSz="914400" fontAlgn="auto">
              <a:spcBef>
                <a:spcPts val="0"/>
              </a:spcBef>
              <a:spcAft>
                <a:spcPts val="0"/>
              </a:spcAft>
            </a:pPr>
            <a:r>
              <a:rPr lang="fr-FR" b="1" dirty="0">
                <a:solidFill>
                  <a:prstClr val="white"/>
                </a:solidFill>
                <a:latin typeface="Calibri"/>
                <a:ea typeface="+mn-ea"/>
              </a:rPr>
              <a:t>Ouvertes</a:t>
            </a:r>
          </a:p>
        </p:txBody>
      </p:sp>
      <p:sp>
        <p:nvSpPr>
          <p:cNvPr id="8" name="TextBox 11"/>
          <p:cNvSpPr txBox="1"/>
          <p:nvPr/>
        </p:nvSpPr>
        <p:spPr>
          <a:xfrm>
            <a:off x="5181600" y="4393359"/>
            <a:ext cx="2314736" cy="461665"/>
          </a:xfrm>
          <a:prstGeom prst="rect">
            <a:avLst/>
          </a:prstGeom>
          <a:noFill/>
        </p:spPr>
        <p:txBody>
          <a:bodyPr wrap="none" rtlCol="0">
            <a:spAutoFit/>
          </a:bodyPr>
          <a:lstStyle/>
          <a:p>
            <a:pPr defTabSz="914400" fontAlgn="auto">
              <a:spcBef>
                <a:spcPts val="0"/>
              </a:spcBef>
              <a:spcAft>
                <a:spcPts val="0"/>
              </a:spcAft>
            </a:pPr>
            <a:r>
              <a:rPr lang="fr-FR" sz="2400" b="1" spc="-70" dirty="0">
                <a:solidFill>
                  <a:prstClr val="black"/>
                </a:solidFill>
                <a:latin typeface="Calibri"/>
                <a:ea typeface="+mn-ea"/>
              </a:rPr>
              <a:t>GOUVERNEMENT</a:t>
            </a:r>
          </a:p>
        </p:txBody>
      </p:sp>
      <p:sp>
        <p:nvSpPr>
          <p:cNvPr id="9" name="TextBox 12"/>
          <p:cNvSpPr txBox="1"/>
          <p:nvPr/>
        </p:nvSpPr>
        <p:spPr>
          <a:xfrm>
            <a:off x="1972635" y="4686490"/>
            <a:ext cx="1249253" cy="461665"/>
          </a:xfrm>
          <a:prstGeom prst="rect">
            <a:avLst/>
          </a:prstGeom>
          <a:noFill/>
        </p:spPr>
        <p:txBody>
          <a:bodyPr wrap="none" rtlCol="0">
            <a:spAutoFit/>
          </a:bodyPr>
          <a:lstStyle/>
          <a:p>
            <a:pPr defTabSz="914400" fontAlgn="auto">
              <a:spcBef>
                <a:spcPts val="0"/>
              </a:spcBef>
              <a:spcAft>
                <a:spcPts val="0"/>
              </a:spcAft>
            </a:pPr>
            <a:r>
              <a:rPr lang="fr-FR" sz="2400" b="1" dirty="0">
                <a:solidFill>
                  <a:prstClr val="black"/>
                </a:solidFill>
                <a:latin typeface="Calibri"/>
                <a:ea typeface="+mn-ea"/>
              </a:rPr>
              <a:t>OUVERT</a:t>
            </a:r>
          </a:p>
        </p:txBody>
      </p:sp>
      <p:sp>
        <p:nvSpPr>
          <p:cNvPr id="10" name="TextBox 13"/>
          <p:cNvSpPr txBox="1"/>
          <p:nvPr/>
        </p:nvSpPr>
        <p:spPr>
          <a:xfrm>
            <a:off x="3885415" y="4917323"/>
            <a:ext cx="1499385" cy="646331"/>
          </a:xfrm>
          <a:prstGeom prst="rect">
            <a:avLst/>
          </a:prstGeom>
          <a:noFill/>
        </p:spPr>
        <p:txBody>
          <a:bodyPr wrap="none" rtlCol="0">
            <a:spAutoFit/>
          </a:bodyPr>
          <a:lstStyle/>
          <a:p>
            <a:pPr algn="ctr" defTabSz="914400" fontAlgn="auto">
              <a:spcBef>
                <a:spcPts val="0"/>
              </a:spcBef>
              <a:spcAft>
                <a:spcPts val="0"/>
              </a:spcAft>
            </a:pPr>
            <a:r>
              <a:rPr lang="fr-FR" b="1" dirty="0">
                <a:solidFill>
                  <a:prstClr val="white"/>
                </a:solidFill>
                <a:latin typeface="Calibri"/>
                <a:ea typeface="+mn-ea"/>
              </a:rPr>
              <a:t>G</a:t>
            </a:r>
            <a:r>
              <a:rPr lang="fr-FR" b="1" spc="-90" dirty="0">
                <a:solidFill>
                  <a:prstClr val="white"/>
                </a:solidFill>
                <a:latin typeface="Calibri"/>
                <a:ea typeface="+mn-ea"/>
              </a:rPr>
              <a:t>ouvernement</a:t>
            </a:r>
          </a:p>
          <a:p>
            <a:pPr algn="ctr" defTabSz="914400" fontAlgn="auto">
              <a:spcBef>
                <a:spcPts val="0"/>
              </a:spcBef>
              <a:spcAft>
                <a:spcPts val="0"/>
              </a:spcAft>
            </a:pPr>
            <a:r>
              <a:rPr lang="fr-FR" b="1" spc="-90" dirty="0">
                <a:solidFill>
                  <a:prstClr val="white"/>
                </a:solidFill>
                <a:latin typeface="Calibri"/>
                <a:ea typeface="+mn-ea"/>
              </a:rPr>
              <a:t>Ouvert</a:t>
            </a:r>
          </a:p>
        </p:txBody>
      </p:sp>
      <p:sp>
        <p:nvSpPr>
          <p:cNvPr id="11" name="TextBox 10"/>
          <p:cNvSpPr txBox="1"/>
          <p:nvPr/>
        </p:nvSpPr>
        <p:spPr>
          <a:xfrm>
            <a:off x="3987486" y="2004958"/>
            <a:ext cx="1504130" cy="461665"/>
          </a:xfrm>
          <a:prstGeom prst="rect">
            <a:avLst/>
          </a:prstGeom>
          <a:noFill/>
        </p:spPr>
        <p:txBody>
          <a:bodyPr wrap="none" rtlCol="0">
            <a:spAutoFit/>
          </a:bodyPr>
          <a:lstStyle/>
          <a:p>
            <a:r>
              <a:rPr lang="fr-FR" sz="2400" b="1" dirty="0"/>
              <a:t>DONNÉES </a:t>
            </a:r>
          </a:p>
        </p:txBody>
      </p:sp>
      <p:cxnSp>
        <p:nvCxnSpPr>
          <p:cNvPr id="13" name="Straight Arrow Connector 7"/>
          <p:cNvCxnSpPr/>
          <p:nvPr/>
        </p:nvCxnSpPr>
        <p:spPr>
          <a:xfrm>
            <a:off x="2438400" y="2409967"/>
            <a:ext cx="2057400" cy="2162033"/>
          </a:xfrm>
          <a:prstGeom prst="straightConnector1">
            <a:avLst/>
          </a:prstGeom>
          <a:noFill/>
          <a:ln w="9525" cap="flat" cmpd="sng" algn="ctr">
            <a:solidFill>
              <a:srgbClr val="CC4757">
                <a:shade val="95000"/>
                <a:satMod val="105000"/>
              </a:srgbClr>
            </a:solidFill>
            <a:prstDash val="solid"/>
            <a:tailEnd type="arrow"/>
          </a:ln>
          <a:effectLst/>
        </p:spPr>
      </p:cxnSp>
    </p:spTree>
    <p:extLst>
      <p:ext uri="{BB962C8B-B14F-4D97-AF65-F5344CB8AC3E}">
        <p14:creationId xmlns:p14="http://schemas.microsoft.com/office/powerpoint/2010/main" val="2003192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A3D738-20D2-4722-A3EC-C0A22BBBFBF0}"/>
              </a:ext>
            </a:extLst>
          </p:cNvPr>
          <p:cNvSpPr>
            <a:spLocks noGrp="1"/>
          </p:cNvSpPr>
          <p:nvPr>
            <p:ph type="title"/>
          </p:nvPr>
        </p:nvSpPr>
        <p:spPr/>
        <p:txBody>
          <a:bodyPr/>
          <a:lstStyle/>
          <a:p>
            <a:r>
              <a:rPr lang="fr-FR" dirty="0"/>
              <a:t>Données gouvernementales</a:t>
            </a:r>
          </a:p>
        </p:txBody>
      </p:sp>
      <p:graphicFrame>
        <p:nvGraphicFramePr>
          <p:cNvPr id="3" name="Table 5">
            <a:extLst>
              <a:ext uri="{FF2B5EF4-FFF2-40B4-BE49-F238E27FC236}">
                <a16:creationId xmlns:a16="http://schemas.microsoft.com/office/drawing/2014/main" id="{6565A76A-6394-4FBF-A2DB-A31D2B6EDB33}"/>
              </a:ext>
            </a:extLst>
          </p:cNvPr>
          <p:cNvGraphicFramePr>
            <a:graphicFrameLocks noGrp="1"/>
          </p:cNvGraphicFramePr>
          <p:nvPr>
            <p:extLst>
              <p:ext uri="{D42A27DB-BD31-4B8C-83A1-F6EECF244321}">
                <p14:modId xmlns:p14="http://schemas.microsoft.com/office/powerpoint/2010/main" val="3552410100"/>
              </p:ext>
            </p:extLst>
          </p:nvPr>
        </p:nvGraphicFramePr>
        <p:xfrm>
          <a:off x="381000" y="1299248"/>
          <a:ext cx="8382000" cy="4849859"/>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20000"/>
                    </a:ext>
                  </a:extLst>
                </a:gridCol>
                <a:gridCol w="5334000">
                  <a:extLst>
                    <a:ext uri="{9D8B030D-6E8A-4147-A177-3AD203B41FA5}">
                      <a16:colId xmlns:a16="http://schemas.microsoft.com/office/drawing/2014/main" val="20001"/>
                    </a:ext>
                  </a:extLst>
                </a:gridCol>
              </a:tblGrid>
              <a:tr h="944860">
                <a:tc>
                  <a:txBody>
                    <a:bodyPr/>
                    <a:lstStyle/>
                    <a:p>
                      <a:pPr algn="ctr"/>
                      <a:r>
                        <a:rPr lang="en-US" sz="2000" b="1" dirty="0" err="1"/>
                        <a:t>Données</a:t>
                      </a:r>
                      <a:r>
                        <a:rPr lang="en-US" sz="2000" b="1" dirty="0"/>
                        <a:t> </a:t>
                      </a:r>
                      <a:r>
                        <a:rPr lang="en-US" sz="2000" b="1" dirty="0" err="1"/>
                        <a:t>administratives</a:t>
                      </a:r>
                      <a:endParaRPr lang="en-US" sz="2000" b="1" dirty="0"/>
                    </a:p>
                  </a:txBody>
                  <a:tcPr marT="45711" marB="45711"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a:t>Découpage</a:t>
                      </a:r>
                      <a:r>
                        <a:rPr lang="en-US" sz="1600" dirty="0"/>
                        <a:t> </a:t>
                      </a:r>
                      <a:r>
                        <a:rPr lang="en-US" sz="1600" dirty="0" err="1"/>
                        <a:t>administratif</a:t>
                      </a:r>
                      <a:r>
                        <a:rPr lang="en-US" sz="1600" dirty="0"/>
                        <a:t>, </a:t>
                      </a:r>
                      <a:r>
                        <a:rPr lang="en-US" sz="1600" dirty="0" err="1"/>
                        <a:t>adresses</a:t>
                      </a:r>
                      <a:r>
                        <a:rPr lang="en-US" sz="1600" dirty="0"/>
                        <a:t>, </a:t>
                      </a:r>
                      <a:r>
                        <a:rPr lang="en-US" sz="1600" dirty="0" err="1"/>
                        <a:t>bâtiments</a:t>
                      </a:r>
                      <a:r>
                        <a:rPr lang="en-US" sz="1600" dirty="0"/>
                        <a:t> publics, agendas, etc.</a:t>
                      </a:r>
                    </a:p>
                  </a:txBody>
                  <a:tcPr marT="45711" marB="45711" anchor="ctr"/>
                </a:tc>
                <a:extLst>
                  <a:ext uri="{0D108BD9-81ED-4DB2-BD59-A6C34878D82A}">
                    <a16:rowId xmlns:a16="http://schemas.microsoft.com/office/drawing/2014/main" val="10001"/>
                  </a:ext>
                </a:extLst>
              </a:tr>
              <a:tr h="944860">
                <a:tc>
                  <a:txBody>
                    <a:bodyPr/>
                    <a:lstStyle/>
                    <a:p>
                      <a:pPr algn="ctr"/>
                      <a:r>
                        <a:rPr lang="en-US" sz="2000" b="1" dirty="0" err="1"/>
                        <a:t>Données</a:t>
                      </a:r>
                      <a:r>
                        <a:rPr lang="en-US" sz="2000" b="1" dirty="0"/>
                        <a:t> </a:t>
                      </a:r>
                      <a:r>
                        <a:rPr lang="en-US" sz="2000" b="1" dirty="0" err="1"/>
                        <a:t>statistiques</a:t>
                      </a:r>
                      <a:endParaRPr lang="en-US" sz="2000" b="1" dirty="0"/>
                    </a:p>
                  </a:txBody>
                  <a:tcPr marT="45711" marB="45711" anchor="ctr"/>
                </a:tc>
                <a:tc>
                  <a:txBody>
                    <a:bodyPr/>
                    <a:lstStyle/>
                    <a:p>
                      <a:pPr algn="l"/>
                      <a:r>
                        <a:rPr lang="en-US" sz="1600" dirty="0"/>
                        <a:t>Population, </a:t>
                      </a:r>
                      <a:r>
                        <a:rPr lang="en-US" sz="1600" dirty="0" err="1"/>
                        <a:t>économie</a:t>
                      </a:r>
                      <a:r>
                        <a:rPr lang="en-US" sz="1600" dirty="0"/>
                        <a:t>, </a:t>
                      </a:r>
                      <a:r>
                        <a:rPr lang="en-US" sz="1600" dirty="0" err="1"/>
                        <a:t>environnement</a:t>
                      </a:r>
                      <a:endParaRPr lang="en-US" sz="1600" dirty="0"/>
                    </a:p>
                  </a:txBody>
                  <a:tcPr marT="45711" marB="45711" anchor="ctr"/>
                </a:tc>
                <a:extLst>
                  <a:ext uri="{0D108BD9-81ED-4DB2-BD59-A6C34878D82A}">
                    <a16:rowId xmlns:a16="http://schemas.microsoft.com/office/drawing/2014/main" val="2920718885"/>
                  </a:ext>
                </a:extLst>
              </a:tr>
              <a:tr h="944860">
                <a:tc>
                  <a:txBody>
                    <a:bodyPr/>
                    <a:lstStyle/>
                    <a:p>
                      <a:pPr algn="ctr"/>
                      <a:r>
                        <a:rPr lang="en-US" sz="2000" b="1" dirty="0" err="1"/>
                        <a:t>Données</a:t>
                      </a:r>
                      <a:r>
                        <a:rPr lang="en-US" sz="2000" b="1" dirty="0"/>
                        <a:t> politiques</a:t>
                      </a:r>
                      <a:endParaRPr lang="en-US" sz="2000" b="1" baseline="0" dirty="0"/>
                    </a:p>
                  </a:txBody>
                  <a:tcPr marT="45711" marB="45711" anchor="ctr"/>
                </a:tc>
                <a:tc>
                  <a:txBody>
                    <a:bodyPr/>
                    <a:lstStyle/>
                    <a:p>
                      <a:pPr algn="l"/>
                      <a:r>
                        <a:rPr lang="en-US" sz="1600" dirty="0" err="1"/>
                        <a:t>Résultats</a:t>
                      </a:r>
                      <a:r>
                        <a:rPr lang="en-US" sz="1600" dirty="0"/>
                        <a:t> des </a:t>
                      </a:r>
                      <a:r>
                        <a:rPr lang="en-US" sz="1600" dirty="0" err="1"/>
                        <a:t>élections</a:t>
                      </a:r>
                      <a:r>
                        <a:rPr lang="en-US" sz="1600" dirty="0"/>
                        <a:t>, interventions à </a:t>
                      </a:r>
                      <a:r>
                        <a:rPr lang="en-US" sz="1600" dirty="0" err="1"/>
                        <a:t>l’assemblée</a:t>
                      </a:r>
                      <a:r>
                        <a:rPr lang="en-US" sz="1600" dirty="0"/>
                        <a:t>, </a:t>
                      </a:r>
                      <a:r>
                        <a:rPr lang="en-US" sz="1600" dirty="0" err="1"/>
                        <a:t>présence</a:t>
                      </a:r>
                      <a:r>
                        <a:rPr lang="en-US" sz="1600" dirty="0"/>
                        <a:t>, etc.</a:t>
                      </a:r>
                    </a:p>
                  </a:txBody>
                  <a:tcPr marT="45711" marB="45711" anchor="ctr"/>
                </a:tc>
                <a:extLst>
                  <a:ext uri="{0D108BD9-81ED-4DB2-BD59-A6C34878D82A}">
                    <a16:rowId xmlns:a16="http://schemas.microsoft.com/office/drawing/2014/main" val="10002"/>
                  </a:ext>
                </a:extLst>
              </a:tr>
              <a:tr h="1071995">
                <a:tc>
                  <a:txBody>
                    <a:bodyPr/>
                    <a:lstStyle/>
                    <a:p>
                      <a:pPr algn="ctr"/>
                      <a:r>
                        <a:rPr lang="en-US" sz="2000" b="1" dirty="0" err="1"/>
                        <a:t>Données</a:t>
                      </a:r>
                      <a:r>
                        <a:rPr lang="en-US" sz="2000" b="1" dirty="0"/>
                        <a:t> de recherche</a:t>
                      </a:r>
                    </a:p>
                  </a:txBody>
                  <a:tcPr marT="45711" marB="4571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err="1"/>
                        <a:t>Données</a:t>
                      </a:r>
                      <a:r>
                        <a:rPr lang="en-US" sz="1600" dirty="0"/>
                        <a:t> </a:t>
                      </a:r>
                      <a:r>
                        <a:rPr lang="en-US" sz="1600" dirty="0" err="1"/>
                        <a:t>générées</a:t>
                      </a:r>
                      <a:r>
                        <a:rPr lang="en-US" sz="1600" dirty="0"/>
                        <a:t> par les </a:t>
                      </a:r>
                      <a:r>
                        <a:rPr lang="en-US" sz="1600" dirty="0" err="1"/>
                        <a:t>instituts</a:t>
                      </a:r>
                      <a:r>
                        <a:rPr lang="en-US" sz="1600" dirty="0"/>
                        <a:t> et </a:t>
                      </a:r>
                      <a:r>
                        <a:rPr lang="en-US" sz="1600" dirty="0" err="1"/>
                        <a:t>organismes</a:t>
                      </a:r>
                      <a:r>
                        <a:rPr lang="en-US" sz="1600" dirty="0"/>
                        <a:t> de recherche public</a:t>
                      </a:r>
                    </a:p>
                  </a:txBody>
                  <a:tcPr marT="45711" marB="45711" anchor="ctr"/>
                </a:tc>
                <a:extLst>
                  <a:ext uri="{0D108BD9-81ED-4DB2-BD59-A6C34878D82A}">
                    <a16:rowId xmlns:a16="http://schemas.microsoft.com/office/drawing/2014/main" val="10003"/>
                  </a:ext>
                </a:extLst>
              </a:tr>
              <a:tr h="943284">
                <a:tc>
                  <a:txBody>
                    <a:bodyPr/>
                    <a:lstStyle/>
                    <a:p>
                      <a:pPr algn="ctr"/>
                      <a:r>
                        <a:rPr lang="en-US" sz="2000" b="1" baseline="0" dirty="0" err="1"/>
                        <a:t>Données</a:t>
                      </a:r>
                      <a:r>
                        <a:rPr lang="en-US" sz="2000" b="1" baseline="0" dirty="0"/>
                        <a:t> </a:t>
                      </a:r>
                      <a:r>
                        <a:rPr lang="en-US" sz="2000" b="1" baseline="0" dirty="0" err="1"/>
                        <a:t>créées</a:t>
                      </a:r>
                      <a:r>
                        <a:rPr lang="en-US" sz="2000" b="1" baseline="0" dirty="0"/>
                        <a:t> par les </a:t>
                      </a:r>
                      <a:r>
                        <a:rPr lang="en-US" sz="2000" b="1" baseline="0" dirty="0" err="1"/>
                        <a:t>citoyens</a:t>
                      </a:r>
                      <a:r>
                        <a:rPr lang="en-US" sz="2000" b="1" baseline="0" dirty="0"/>
                        <a:t> et les </a:t>
                      </a:r>
                      <a:r>
                        <a:rPr lang="en-US" sz="2000" b="1" baseline="0" dirty="0" err="1"/>
                        <a:t>sociétés</a:t>
                      </a:r>
                      <a:endParaRPr lang="en-US" sz="2000" b="1" dirty="0"/>
                    </a:p>
                  </a:txBody>
                  <a:tcPr marT="45711" marB="45711" anchor="ctr"/>
                </a:tc>
                <a:tc>
                  <a:txBody>
                    <a:bodyPr/>
                    <a:lstStyle/>
                    <a:p>
                      <a:pPr algn="l"/>
                      <a:r>
                        <a:rPr lang="en-US" sz="1600" dirty="0" err="1"/>
                        <a:t>Données</a:t>
                      </a:r>
                      <a:r>
                        <a:rPr lang="en-US" sz="1600" dirty="0"/>
                        <a:t> qui </a:t>
                      </a:r>
                      <a:r>
                        <a:rPr lang="en-US" sz="1600" dirty="0" err="1"/>
                        <a:t>peuvent</a:t>
                      </a:r>
                      <a:r>
                        <a:rPr lang="en-US" sz="1600" dirty="0"/>
                        <a:t> </a:t>
                      </a:r>
                      <a:r>
                        <a:rPr lang="en-US" sz="1600" dirty="0" err="1"/>
                        <a:t>être</a:t>
                      </a:r>
                      <a:r>
                        <a:rPr lang="en-US" sz="1600" dirty="0"/>
                        <a:t> </a:t>
                      </a:r>
                      <a:r>
                        <a:rPr lang="en-US" sz="1600" dirty="0" err="1"/>
                        <a:t>considérées</a:t>
                      </a:r>
                      <a:r>
                        <a:rPr lang="en-US" sz="1600" dirty="0"/>
                        <a:t> </a:t>
                      </a:r>
                      <a:r>
                        <a:rPr lang="en-US" sz="1600" dirty="0" err="1"/>
                        <a:t>comme</a:t>
                      </a:r>
                      <a:r>
                        <a:rPr lang="en-US" sz="1600" dirty="0"/>
                        <a:t> relevant du </a:t>
                      </a:r>
                      <a:r>
                        <a:rPr lang="en-US" sz="1600" dirty="0" err="1"/>
                        <a:t>bien</a:t>
                      </a:r>
                      <a:r>
                        <a:rPr lang="en-US" sz="1600" dirty="0"/>
                        <a:t> public</a:t>
                      </a:r>
                    </a:p>
                  </a:txBody>
                  <a:tcPr marT="45711" marB="45711"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4504219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A3D738-20D2-4722-A3EC-C0A22BBBFBF0}"/>
              </a:ext>
            </a:extLst>
          </p:cNvPr>
          <p:cNvSpPr>
            <a:spLocks noGrp="1"/>
          </p:cNvSpPr>
          <p:nvPr>
            <p:ph type="title"/>
          </p:nvPr>
        </p:nvSpPr>
        <p:spPr/>
        <p:txBody>
          <a:bodyPr/>
          <a:lstStyle/>
          <a:p>
            <a:r>
              <a:rPr lang="fr-FR" dirty="0"/>
              <a:t>8+2 Principes</a:t>
            </a:r>
          </a:p>
        </p:txBody>
      </p:sp>
      <p:sp>
        <p:nvSpPr>
          <p:cNvPr id="4" name="Rectangle 3">
            <a:extLst>
              <a:ext uri="{FF2B5EF4-FFF2-40B4-BE49-F238E27FC236}">
                <a16:creationId xmlns:a16="http://schemas.microsoft.com/office/drawing/2014/main" id="{9091A3B9-E22F-45F7-8153-4CCACE11226C}"/>
              </a:ext>
            </a:extLst>
          </p:cNvPr>
          <p:cNvSpPr/>
          <p:nvPr/>
        </p:nvSpPr>
        <p:spPr>
          <a:xfrm>
            <a:off x="1279676" y="5928057"/>
            <a:ext cx="7890934" cy="646331"/>
          </a:xfrm>
          <a:prstGeom prst="rect">
            <a:avLst/>
          </a:prstGeom>
        </p:spPr>
        <p:txBody>
          <a:bodyPr wrap="square">
            <a:spAutoFit/>
          </a:bodyPr>
          <a:lstStyle/>
          <a:p>
            <a:pPr algn="r"/>
            <a:r>
              <a:rPr lang="fr-FR" dirty="0"/>
              <a:t>https://opengovdata.org/</a:t>
            </a:r>
            <a:br>
              <a:rPr lang="fr-FR" dirty="0"/>
            </a:br>
            <a:r>
              <a:rPr lang="fr-FR" dirty="0"/>
              <a:t>https://sunlightfoundation.com/policy/documents/ten-open-data-principles/</a:t>
            </a:r>
          </a:p>
        </p:txBody>
      </p:sp>
      <p:sp>
        <p:nvSpPr>
          <p:cNvPr id="7" name="Espace réservé du contenu 1">
            <a:extLst>
              <a:ext uri="{FF2B5EF4-FFF2-40B4-BE49-F238E27FC236}">
                <a16:creationId xmlns:a16="http://schemas.microsoft.com/office/drawing/2014/main" id="{25B2EE5C-0642-4B43-80BE-12DEE68BADB2}"/>
              </a:ext>
            </a:extLst>
          </p:cNvPr>
          <p:cNvSpPr>
            <a:spLocks/>
          </p:cNvSpPr>
          <p:nvPr/>
        </p:nvSpPr>
        <p:spPr bwMode="auto">
          <a:xfrm>
            <a:off x="258417" y="1551710"/>
            <a:ext cx="8647044" cy="43763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marL="457200" indent="-457200" eaLnBrk="0" hangingPunct="0">
              <a:spcBef>
                <a:spcPct val="20000"/>
              </a:spcBef>
              <a:buClr>
                <a:schemeClr val="accent1"/>
              </a:buClr>
              <a:buFont typeface="+mj-lt"/>
              <a:buAutoNum type="arabicPeriod"/>
              <a:defRPr/>
            </a:pPr>
            <a:r>
              <a:rPr lang="fr-FR" sz="2400" dirty="0">
                <a:latin typeface="Trebuchet MS" pitchFamily="34" charset="0"/>
                <a:cs typeface="ＭＳ Ｐゴシック" pitchFamily="34" charset="-128"/>
              </a:rPr>
              <a:t>Exhaustivité</a:t>
            </a:r>
          </a:p>
          <a:p>
            <a:pPr marL="457200" indent="-457200" eaLnBrk="0" hangingPunct="0">
              <a:spcBef>
                <a:spcPct val="20000"/>
              </a:spcBef>
              <a:buClr>
                <a:schemeClr val="accent1"/>
              </a:buClr>
              <a:buFont typeface="+mj-lt"/>
              <a:buAutoNum type="arabicPeriod"/>
              <a:defRPr/>
            </a:pPr>
            <a:r>
              <a:rPr lang="fr-FR" sz="2400" dirty="0">
                <a:latin typeface="Trebuchet MS" pitchFamily="34" charset="0"/>
                <a:cs typeface="ＭＳ Ｐゴシック" pitchFamily="34" charset="-128"/>
              </a:rPr>
              <a:t>Primauté</a:t>
            </a:r>
          </a:p>
          <a:p>
            <a:pPr marL="457200" indent="-457200" eaLnBrk="0" hangingPunct="0">
              <a:spcBef>
                <a:spcPct val="20000"/>
              </a:spcBef>
              <a:buClr>
                <a:schemeClr val="accent1"/>
              </a:buClr>
              <a:buFont typeface="+mj-lt"/>
              <a:buAutoNum type="arabicPeriod"/>
              <a:defRPr/>
            </a:pPr>
            <a:r>
              <a:rPr lang="fr-FR" sz="2400" dirty="0">
                <a:latin typeface="Trebuchet MS" pitchFamily="34" charset="0"/>
                <a:cs typeface="ＭＳ Ｐゴシック" pitchFamily="34" charset="-128"/>
              </a:rPr>
              <a:t>Promptitude</a:t>
            </a:r>
          </a:p>
          <a:p>
            <a:pPr marL="457200" indent="-457200" eaLnBrk="0" hangingPunct="0">
              <a:spcBef>
                <a:spcPct val="20000"/>
              </a:spcBef>
              <a:buClr>
                <a:schemeClr val="accent1"/>
              </a:buClr>
              <a:buFont typeface="+mj-lt"/>
              <a:buAutoNum type="arabicPeriod"/>
              <a:defRPr/>
            </a:pPr>
            <a:r>
              <a:rPr lang="fr-FR" sz="2400" dirty="0">
                <a:latin typeface="Trebuchet MS" pitchFamily="34" charset="0"/>
                <a:cs typeface="ＭＳ Ｐゴシック" pitchFamily="34" charset="-128"/>
              </a:rPr>
              <a:t>Facilité d’accès</a:t>
            </a:r>
          </a:p>
          <a:p>
            <a:pPr marL="457200" indent="-457200" eaLnBrk="0" hangingPunct="0">
              <a:spcBef>
                <a:spcPct val="20000"/>
              </a:spcBef>
              <a:buClr>
                <a:schemeClr val="accent1"/>
              </a:buClr>
              <a:buFont typeface="+mj-lt"/>
              <a:buAutoNum type="arabicPeriod"/>
              <a:defRPr/>
            </a:pPr>
            <a:r>
              <a:rPr lang="fr-FR" sz="2400" dirty="0">
                <a:latin typeface="Trebuchet MS" pitchFamily="34" charset="0"/>
                <a:cs typeface="ＭＳ Ｐゴシック" pitchFamily="34" charset="-128"/>
              </a:rPr>
              <a:t>Lisibilité possible par une machine</a:t>
            </a:r>
          </a:p>
          <a:p>
            <a:pPr marL="457200" indent="-457200" eaLnBrk="0" hangingPunct="0">
              <a:spcBef>
                <a:spcPct val="20000"/>
              </a:spcBef>
              <a:buClr>
                <a:schemeClr val="accent1"/>
              </a:buClr>
              <a:buFont typeface="+mj-lt"/>
              <a:buAutoNum type="arabicPeriod"/>
              <a:defRPr/>
            </a:pPr>
            <a:r>
              <a:rPr lang="fr-FR" sz="2400" dirty="0">
                <a:latin typeface="Trebuchet MS" pitchFamily="34" charset="0"/>
                <a:cs typeface="ＭＳ Ｐゴシック" pitchFamily="34" charset="-128"/>
              </a:rPr>
              <a:t>Pas de discrimination</a:t>
            </a:r>
          </a:p>
          <a:p>
            <a:pPr marL="457200" indent="-457200" eaLnBrk="0" hangingPunct="0">
              <a:spcBef>
                <a:spcPct val="20000"/>
              </a:spcBef>
              <a:buClr>
                <a:schemeClr val="accent1"/>
              </a:buClr>
              <a:buFont typeface="+mj-lt"/>
              <a:buAutoNum type="arabicPeriod"/>
              <a:defRPr/>
            </a:pPr>
            <a:r>
              <a:rPr lang="fr-FR" sz="2400" dirty="0">
                <a:latin typeface="Trebuchet MS" pitchFamily="34" charset="0"/>
                <a:cs typeface="ＭＳ Ｐゴシック" pitchFamily="34" charset="-128"/>
              </a:rPr>
              <a:t>Standards ouverts</a:t>
            </a:r>
          </a:p>
          <a:p>
            <a:pPr marL="457200" indent="-457200" eaLnBrk="0" hangingPunct="0">
              <a:spcBef>
                <a:spcPct val="20000"/>
              </a:spcBef>
              <a:buClr>
                <a:schemeClr val="accent1"/>
              </a:buClr>
              <a:buFont typeface="+mj-lt"/>
              <a:buAutoNum type="arabicPeriod"/>
              <a:defRPr/>
            </a:pPr>
            <a:r>
              <a:rPr lang="fr-FR" sz="2400" dirty="0">
                <a:latin typeface="Trebuchet MS" pitchFamily="34" charset="0"/>
                <a:cs typeface="ＭＳ Ｐゴシック" pitchFamily="34" charset="-128"/>
              </a:rPr>
              <a:t>Licence explicite</a:t>
            </a:r>
          </a:p>
          <a:p>
            <a:pPr marL="457200" indent="-457200" eaLnBrk="0" hangingPunct="0">
              <a:spcBef>
                <a:spcPct val="20000"/>
              </a:spcBef>
              <a:buClr>
                <a:schemeClr val="accent1"/>
              </a:buClr>
              <a:buFont typeface="+mj-lt"/>
              <a:buAutoNum type="arabicPeriod"/>
              <a:defRPr/>
            </a:pPr>
            <a:r>
              <a:rPr lang="fr-FR" sz="2400" i="1" dirty="0">
                <a:latin typeface="Trebuchet MS" pitchFamily="34" charset="0"/>
                <a:cs typeface="ＭＳ Ｐゴシック" pitchFamily="34" charset="-128"/>
              </a:rPr>
              <a:t>Permanence</a:t>
            </a:r>
          </a:p>
          <a:p>
            <a:pPr marL="457200" indent="-457200" eaLnBrk="0" hangingPunct="0">
              <a:spcBef>
                <a:spcPct val="20000"/>
              </a:spcBef>
              <a:buClr>
                <a:schemeClr val="accent1"/>
              </a:buClr>
              <a:buFont typeface="+mj-lt"/>
              <a:buAutoNum type="arabicPeriod"/>
              <a:defRPr/>
            </a:pPr>
            <a:r>
              <a:rPr lang="fr-FR" sz="2400" i="1" dirty="0">
                <a:latin typeface="Trebuchet MS" pitchFamily="34" charset="0"/>
                <a:cs typeface="ＭＳ Ｐゴシック" pitchFamily="34" charset="-128"/>
              </a:rPr>
              <a:t>Coûts d’usage</a:t>
            </a:r>
          </a:p>
        </p:txBody>
      </p:sp>
    </p:spTree>
    <p:extLst>
      <p:ext uri="{BB962C8B-B14F-4D97-AF65-F5344CB8AC3E}">
        <p14:creationId xmlns:p14="http://schemas.microsoft.com/office/powerpoint/2010/main" val="29835877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A3D738-20D2-4722-A3EC-C0A22BBBFBF0}"/>
              </a:ext>
            </a:extLst>
          </p:cNvPr>
          <p:cNvSpPr>
            <a:spLocks noGrp="1"/>
          </p:cNvSpPr>
          <p:nvPr>
            <p:ph type="title"/>
          </p:nvPr>
        </p:nvSpPr>
        <p:spPr/>
        <p:txBody>
          <a:bodyPr/>
          <a:lstStyle/>
          <a:p>
            <a:r>
              <a:rPr lang="fr-FR" dirty="0"/>
              <a:t>8+2 Principes</a:t>
            </a:r>
          </a:p>
        </p:txBody>
      </p:sp>
      <p:sp>
        <p:nvSpPr>
          <p:cNvPr id="4" name="Rectangle 3">
            <a:extLst>
              <a:ext uri="{FF2B5EF4-FFF2-40B4-BE49-F238E27FC236}">
                <a16:creationId xmlns:a16="http://schemas.microsoft.com/office/drawing/2014/main" id="{9091A3B9-E22F-45F7-8153-4CCACE11226C}"/>
              </a:ext>
            </a:extLst>
          </p:cNvPr>
          <p:cNvSpPr/>
          <p:nvPr/>
        </p:nvSpPr>
        <p:spPr>
          <a:xfrm>
            <a:off x="1279676" y="5928057"/>
            <a:ext cx="7890934" cy="646331"/>
          </a:xfrm>
          <a:prstGeom prst="rect">
            <a:avLst/>
          </a:prstGeom>
        </p:spPr>
        <p:txBody>
          <a:bodyPr wrap="square">
            <a:spAutoFit/>
          </a:bodyPr>
          <a:lstStyle/>
          <a:p>
            <a:pPr algn="r"/>
            <a:r>
              <a:rPr lang="fr-FR" dirty="0"/>
              <a:t>https://opengovdata.org/</a:t>
            </a:r>
            <a:br>
              <a:rPr lang="fr-FR" dirty="0"/>
            </a:br>
            <a:r>
              <a:rPr lang="fr-FR" dirty="0"/>
              <a:t>https://sunlightfoundation.com/policy/documents/ten-open-data-principles/</a:t>
            </a:r>
          </a:p>
        </p:txBody>
      </p:sp>
      <p:sp>
        <p:nvSpPr>
          <p:cNvPr id="7" name="Espace réservé du contenu 1">
            <a:extLst>
              <a:ext uri="{FF2B5EF4-FFF2-40B4-BE49-F238E27FC236}">
                <a16:creationId xmlns:a16="http://schemas.microsoft.com/office/drawing/2014/main" id="{25B2EE5C-0642-4B43-80BE-12DEE68BADB2}"/>
              </a:ext>
            </a:extLst>
          </p:cNvPr>
          <p:cNvSpPr>
            <a:spLocks/>
          </p:cNvSpPr>
          <p:nvPr/>
        </p:nvSpPr>
        <p:spPr bwMode="auto">
          <a:xfrm>
            <a:off x="258417" y="1551710"/>
            <a:ext cx="8647044" cy="43763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p>
            <a:pPr marL="457200" indent="-457200" eaLnBrk="0" hangingPunct="0">
              <a:spcBef>
                <a:spcPct val="20000"/>
              </a:spcBef>
              <a:buClr>
                <a:schemeClr val="accent1"/>
              </a:buClr>
              <a:buFont typeface="+mj-lt"/>
              <a:buAutoNum type="arabicPeriod"/>
              <a:defRPr/>
            </a:pPr>
            <a:r>
              <a:rPr lang="fr-FR" sz="2400" b="1" dirty="0">
                <a:latin typeface="Trebuchet MS" pitchFamily="34" charset="0"/>
                <a:cs typeface="ＭＳ Ｐゴシック" pitchFamily="34" charset="-128"/>
              </a:rPr>
              <a:t>Exhaustivité</a:t>
            </a:r>
            <a:br>
              <a:rPr lang="fr-FR" sz="2400" dirty="0">
                <a:latin typeface="Trebuchet MS" pitchFamily="34" charset="0"/>
                <a:cs typeface="ＭＳ Ｐゴシック" pitchFamily="34" charset="-128"/>
              </a:rPr>
            </a:br>
            <a:r>
              <a:rPr lang="fr-FR" sz="2400" dirty="0">
                <a:latin typeface="Trebuchet MS" pitchFamily="34" charset="0"/>
                <a:cs typeface="ＭＳ Ｐゴシック" pitchFamily="34" charset="-128"/>
              </a:rPr>
              <a:t>Les jeux de données doivent refléter l’intégralité des données connues. Les méthodes utilisées pour récolter les données et les formules utilisées pour dériver certaines données doivent aussi être publiées.</a:t>
            </a:r>
          </a:p>
          <a:p>
            <a:pPr marL="457200" indent="-457200" eaLnBrk="0" hangingPunct="0">
              <a:spcBef>
                <a:spcPct val="20000"/>
              </a:spcBef>
              <a:buClr>
                <a:schemeClr val="accent1"/>
              </a:buClr>
              <a:buFont typeface="+mj-lt"/>
              <a:buAutoNum type="arabicPeriod"/>
              <a:defRPr/>
            </a:pPr>
            <a:r>
              <a:rPr lang="fr-FR" sz="2400" b="1" dirty="0">
                <a:latin typeface="Trebuchet MS" pitchFamily="34" charset="0"/>
                <a:cs typeface="ＭＳ Ｐゴシック" pitchFamily="34" charset="-128"/>
              </a:rPr>
              <a:t>Primauté</a:t>
            </a:r>
            <a:br>
              <a:rPr lang="fr-FR" sz="2400" dirty="0">
                <a:latin typeface="Trebuchet MS" pitchFamily="34" charset="0"/>
                <a:cs typeface="ＭＳ Ｐゴシック" pitchFamily="34" charset="-128"/>
              </a:rPr>
            </a:br>
            <a:r>
              <a:rPr lang="fr-FR" sz="2400" dirty="0">
                <a:latin typeface="Trebuchet MS" pitchFamily="34" charset="0"/>
                <a:cs typeface="ＭＳ Ｐゴシック" pitchFamily="34" charset="-128"/>
              </a:rPr>
              <a:t>Les jeux de données doivent être de première main</a:t>
            </a:r>
          </a:p>
          <a:p>
            <a:pPr marL="457200" indent="-457200" eaLnBrk="0" hangingPunct="0">
              <a:spcBef>
                <a:spcPct val="20000"/>
              </a:spcBef>
              <a:buClr>
                <a:schemeClr val="accent1"/>
              </a:buClr>
              <a:buFont typeface="+mj-lt"/>
              <a:buAutoNum type="arabicPeriod"/>
              <a:defRPr/>
            </a:pPr>
            <a:r>
              <a:rPr lang="fr-FR" sz="2400" b="1" dirty="0">
                <a:latin typeface="Trebuchet MS" pitchFamily="34" charset="0"/>
                <a:cs typeface="ＭＳ Ｐゴシック" pitchFamily="34" charset="-128"/>
              </a:rPr>
              <a:t>Promptitude</a:t>
            </a:r>
            <a:br>
              <a:rPr lang="fr-FR" sz="2400" dirty="0">
                <a:latin typeface="Trebuchet MS" pitchFamily="34" charset="0"/>
                <a:cs typeface="ＭＳ Ｐゴシック" pitchFamily="34" charset="-128"/>
              </a:rPr>
            </a:br>
            <a:r>
              <a:rPr lang="fr-FR" sz="2400" dirty="0">
                <a:latin typeface="Trebuchet MS" pitchFamily="34" charset="0"/>
                <a:cs typeface="ＭＳ Ｐゴシック" pitchFamily="34" charset="-128"/>
              </a:rPr>
              <a:t>Les jeux de données doivent être mis à disposition du public en temps et en heure.</a:t>
            </a:r>
          </a:p>
          <a:p>
            <a:pPr marL="457200" indent="-457200" eaLnBrk="0" hangingPunct="0">
              <a:spcBef>
                <a:spcPct val="20000"/>
              </a:spcBef>
              <a:buClr>
                <a:schemeClr val="accent1"/>
              </a:buClr>
              <a:buFont typeface="+mj-lt"/>
              <a:buAutoNum type="arabicPeriod"/>
              <a:defRPr/>
            </a:pPr>
            <a:r>
              <a:rPr lang="fr-FR" sz="2400" b="1" dirty="0">
                <a:latin typeface="Trebuchet MS" pitchFamily="34" charset="0"/>
                <a:cs typeface="ＭＳ Ｐゴシック" pitchFamily="34" charset="-128"/>
              </a:rPr>
              <a:t>Facilité d’accès</a:t>
            </a:r>
            <a:br>
              <a:rPr lang="fr-FR" sz="2400" dirty="0">
                <a:latin typeface="Trebuchet MS" pitchFamily="34" charset="0"/>
                <a:cs typeface="ＭＳ Ｐゴシック" pitchFamily="34" charset="-128"/>
              </a:rPr>
            </a:br>
            <a:r>
              <a:rPr lang="fr-FR" sz="2400" dirty="0">
                <a:latin typeface="Trebuchet MS" pitchFamily="34" charset="0"/>
                <a:cs typeface="ＭＳ Ｐゴシック" pitchFamily="34" charset="-128"/>
              </a:rPr>
              <a:t>Les jeux de données doivent être faciles à trouver, accéder, parcourir, et manipuler</a:t>
            </a:r>
          </a:p>
          <a:p>
            <a:pPr marL="457200" indent="-457200" eaLnBrk="0" hangingPunct="0">
              <a:spcBef>
                <a:spcPct val="20000"/>
              </a:spcBef>
              <a:buClr>
                <a:schemeClr val="accent1"/>
              </a:buClr>
              <a:buFont typeface="+mj-lt"/>
              <a:buAutoNum type="arabicPeriod"/>
              <a:defRPr/>
            </a:pPr>
            <a:r>
              <a:rPr lang="fr-FR" sz="2400" b="1" dirty="0">
                <a:latin typeface="Trebuchet MS" pitchFamily="34" charset="0"/>
                <a:cs typeface="ＭＳ Ｐゴシック" pitchFamily="34" charset="-128"/>
              </a:rPr>
              <a:t>Lisibilité possible par une machine</a:t>
            </a:r>
            <a:br>
              <a:rPr lang="fr-FR" sz="2400" dirty="0">
                <a:latin typeface="Trebuchet MS" pitchFamily="34" charset="0"/>
                <a:cs typeface="ＭＳ Ｐゴシック" pitchFamily="34" charset="-128"/>
              </a:rPr>
            </a:br>
            <a:r>
              <a:rPr lang="fr-FR" sz="2400" dirty="0">
                <a:latin typeface="Trebuchet MS" pitchFamily="34" charset="0"/>
                <a:cs typeface="ＭＳ Ｐゴシック" pitchFamily="34" charset="-128"/>
              </a:rPr>
              <a:t>L’information doit être disponible dans un format aisément lisible par une machine</a:t>
            </a:r>
          </a:p>
        </p:txBody>
      </p:sp>
    </p:spTree>
    <p:extLst>
      <p:ext uri="{BB962C8B-B14F-4D97-AF65-F5344CB8AC3E}">
        <p14:creationId xmlns:p14="http://schemas.microsoft.com/office/powerpoint/2010/main" val="20967005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A3D738-20D2-4722-A3EC-C0A22BBBFBF0}"/>
              </a:ext>
            </a:extLst>
          </p:cNvPr>
          <p:cNvSpPr>
            <a:spLocks noGrp="1"/>
          </p:cNvSpPr>
          <p:nvPr>
            <p:ph type="title"/>
          </p:nvPr>
        </p:nvSpPr>
        <p:spPr/>
        <p:txBody>
          <a:bodyPr/>
          <a:lstStyle/>
          <a:p>
            <a:r>
              <a:rPr lang="fr-FR" dirty="0"/>
              <a:t>8+2 Principes</a:t>
            </a:r>
          </a:p>
        </p:txBody>
      </p:sp>
      <p:sp>
        <p:nvSpPr>
          <p:cNvPr id="4" name="Rectangle 3">
            <a:extLst>
              <a:ext uri="{FF2B5EF4-FFF2-40B4-BE49-F238E27FC236}">
                <a16:creationId xmlns:a16="http://schemas.microsoft.com/office/drawing/2014/main" id="{9091A3B9-E22F-45F7-8153-4CCACE11226C}"/>
              </a:ext>
            </a:extLst>
          </p:cNvPr>
          <p:cNvSpPr/>
          <p:nvPr/>
        </p:nvSpPr>
        <p:spPr>
          <a:xfrm>
            <a:off x="1279676" y="5928057"/>
            <a:ext cx="7890934" cy="646331"/>
          </a:xfrm>
          <a:prstGeom prst="rect">
            <a:avLst/>
          </a:prstGeom>
        </p:spPr>
        <p:txBody>
          <a:bodyPr wrap="square">
            <a:spAutoFit/>
          </a:bodyPr>
          <a:lstStyle/>
          <a:p>
            <a:pPr algn="r"/>
            <a:r>
              <a:rPr lang="fr-FR" dirty="0"/>
              <a:t>https://opengovdata.org/</a:t>
            </a:r>
            <a:br>
              <a:rPr lang="fr-FR" dirty="0"/>
            </a:br>
            <a:r>
              <a:rPr lang="fr-FR" dirty="0"/>
              <a:t>https://sunlightfoundation.com/policy/documents/ten-open-data-principles/</a:t>
            </a:r>
          </a:p>
        </p:txBody>
      </p:sp>
      <p:sp>
        <p:nvSpPr>
          <p:cNvPr id="7" name="Espace réservé du contenu 1">
            <a:extLst>
              <a:ext uri="{FF2B5EF4-FFF2-40B4-BE49-F238E27FC236}">
                <a16:creationId xmlns:a16="http://schemas.microsoft.com/office/drawing/2014/main" id="{25B2EE5C-0642-4B43-80BE-12DEE68BADB2}"/>
              </a:ext>
            </a:extLst>
          </p:cNvPr>
          <p:cNvSpPr>
            <a:spLocks/>
          </p:cNvSpPr>
          <p:nvPr/>
        </p:nvSpPr>
        <p:spPr bwMode="auto">
          <a:xfrm>
            <a:off x="258417" y="1551710"/>
            <a:ext cx="8647044" cy="43763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p>
            <a:pPr marL="457200" indent="-457200" eaLnBrk="0" hangingPunct="0">
              <a:spcBef>
                <a:spcPct val="20000"/>
              </a:spcBef>
              <a:buClr>
                <a:schemeClr val="accent1"/>
              </a:buClr>
              <a:buFont typeface="+mj-lt"/>
              <a:buAutoNum type="arabicPeriod" startAt="6"/>
              <a:defRPr/>
            </a:pPr>
            <a:r>
              <a:rPr lang="fr-FR" sz="2400" b="1" dirty="0">
                <a:latin typeface="Trebuchet MS" pitchFamily="34" charset="0"/>
                <a:cs typeface="ＭＳ Ｐゴシック" pitchFamily="34" charset="-128"/>
              </a:rPr>
              <a:t>Pas de discrimination</a:t>
            </a:r>
            <a:br>
              <a:rPr lang="fr-FR" sz="2400" dirty="0">
                <a:latin typeface="Trebuchet MS" pitchFamily="34" charset="0"/>
                <a:cs typeface="ＭＳ Ｐゴシック" pitchFamily="34" charset="-128"/>
              </a:rPr>
            </a:br>
            <a:r>
              <a:rPr lang="fr-FR" sz="2400" dirty="0">
                <a:latin typeface="Trebuchet MS" pitchFamily="34" charset="0"/>
                <a:cs typeface="ＭＳ Ｐゴシック" pitchFamily="34" charset="-128"/>
              </a:rPr>
              <a:t>Chacun doit être libre d’accéder les données, sans avoir à fournir de justification</a:t>
            </a:r>
          </a:p>
          <a:p>
            <a:pPr marL="457200" indent="-457200" eaLnBrk="0" hangingPunct="0">
              <a:spcBef>
                <a:spcPct val="20000"/>
              </a:spcBef>
              <a:buClr>
                <a:schemeClr val="accent1"/>
              </a:buClr>
              <a:buFont typeface="+mj-lt"/>
              <a:buAutoNum type="arabicPeriod" startAt="6"/>
              <a:defRPr/>
            </a:pPr>
            <a:r>
              <a:rPr lang="fr-FR" sz="2400" b="1" dirty="0">
                <a:latin typeface="Trebuchet MS" pitchFamily="34" charset="0"/>
                <a:cs typeface="ＭＳ Ｐゴシック" pitchFamily="34" charset="-128"/>
              </a:rPr>
              <a:t>Standards ouverts</a:t>
            </a:r>
            <a:br>
              <a:rPr lang="fr-FR" sz="2400" dirty="0">
                <a:latin typeface="Trebuchet MS" pitchFamily="34" charset="0"/>
                <a:cs typeface="ＭＳ Ｐゴシック" pitchFamily="34" charset="-128"/>
              </a:rPr>
            </a:br>
            <a:r>
              <a:rPr lang="fr-FR" sz="2400" dirty="0">
                <a:latin typeface="Trebuchet MS" pitchFamily="34" charset="0"/>
                <a:cs typeface="ＭＳ Ｐゴシック" pitchFamily="34" charset="-128"/>
              </a:rPr>
              <a:t>L’utilisation de formats ouverts doit être privilégié</a:t>
            </a:r>
          </a:p>
          <a:p>
            <a:pPr marL="457200" indent="-457200" eaLnBrk="0" hangingPunct="0">
              <a:spcBef>
                <a:spcPct val="20000"/>
              </a:spcBef>
              <a:buClr>
                <a:schemeClr val="accent1"/>
              </a:buClr>
              <a:buFont typeface="+mj-lt"/>
              <a:buAutoNum type="arabicPeriod" startAt="6"/>
              <a:defRPr/>
            </a:pPr>
            <a:r>
              <a:rPr lang="fr-FR" sz="2400" b="1" dirty="0">
                <a:latin typeface="Trebuchet MS" pitchFamily="34" charset="0"/>
                <a:cs typeface="ＭＳ Ｐゴシック" pitchFamily="34" charset="-128"/>
              </a:rPr>
              <a:t>Licence explicite</a:t>
            </a:r>
            <a:br>
              <a:rPr lang="fr-FR" sz="2400" dirty="0">
                <a:latin typeface="Trebuchet MS" pitchFamily="34" charset="0"/>
                <a:cs typeface="ＭＳ Ｐゴシック" pitchFamily="34" charset="-128"/>
              </a:rPr>
            </a:br>
            <a:r>
              <a:rPr lang="fr-FR" sz="2400" dirty="0">
                <a:latin typeface="Trebuchet MS" pitchFamily="34" charset="0"/>
                <a:cs typeface="ＭＳ Ｐゴシック" pitchFamily="34" charset="-128"/>
              </a:rPr>
              <a:t>Les permissions et contraintes doivent être connues</a:t>
            </a:r>
          </a:p>
          <a:p>
            <a:pPr marL="457200" indent="-457200" eaLnBrk="0" hangingPunct="0">
              <a:spcBef>
                <a:spcPct val="20000"/>
              </a:spcBef>
              <a:buClr>
                <a:schemeClr val="accent1"/>
              </a:buClr>
              <a:buFont typeface="+mj-lt"/>
              <a:buAutoNum type="arabicPeriod" startAt="6"/>
              <a:defRPr/>
            </a:pPr>
            <a:r>
              <a:rPr lang="fr-FR" sz="2400" b="1" i="1" dirty="0">
                <a:latin typeface="Trebuchet MS" pitchFamily="34" charset="0"/>
                <a:cs typeface="ＭＳ Ｐゴシック" pitchFamily="34" charset="-128"/>
              </a:rPr>
              <a:t>Permanence</a:t>
            </a:r>
            <a:br>
              <a:rPr lang="fr-FR" sz="2400" i="1" dirty="0">
                <a:latin typeface="Trebuchet MS" pitchFamily="34" charset="0"/>
                <a:cs typeface="ＭＳ Ｐゴシック" pitchFamily="34" charset="-128"/>
              </a:rPr>
            </a:br>
            <a:r>
              <a:rPr lang="fr-FR" sz="2400" dirty="0">
                <a:latin typeface="Trebuchet MS" pitchFamily="34" charset="0"/>
                <a:cs typeface="ＭＳ Ｐゴシック" pitchFamily="34" charset="-128"/>
              </a:rPr>
              <a:t>Les jeux de données doivent rester disponibles au fil du temps, y compris les versions précédentes d’un jeu donné</a:t>
            </a:r>
            <a:endParaRPr lang="fr-FR" sz="2400" i="1" dirty="0">
              <a:latin typeface="Trebuchet MS" pitchFamily="34" charset="0"/>
              <a:cs typeface="ＭＳ Ｐゴシック" pitchFamily="34" charset="-128"/>
            </a:endParaRPr>
          </a:p>
          <a:p>
            <a:pPr marL="457200" indent="-457200" eaLnBrk="0" hangingPunct="0">
              <a:spcBef>
                <a:spcPct val="20000"/>
              </a:spcBef>
              <a:buClr>
                <a:schemeClr val="accent1"/>
              </a:buClr>
              <a:buFont typeface="+mj-lt"/>
              <a:buAutoNum type="arabicPeriod" startAt="6"/>
              <a:defRPr/>
            </a:pPr>
            <a:r>
              <a:rPr lang="fr-FR" sz="2400" b="1" i="1" dirty="0">
                <a:latin typeface="Trebuchet MS" pitchFamily="34" charset="0"/>
                <a:cs typeface="ＭＳ Ｐゴシック" pitchFamily="34" charset="-128"/>
              </a:rPr>
              <a:t>Coûts d’usage</a:t>
            </a:r>
            <a:br>
              <a:rPr lang="fr-FR" sz="2400" i="1" dirty="0">
                <a:latin typeface="Trebuchet MS" pitchFamily="34" charset="0"/>
                <a:cs typeface="ＭＳ Ｐゴシック" pitchFamily="34" charset="-128"/>
              </a:rPr>
            </a:br>
            <a:r>
              <a:rPr lang="fr-FR" sz="2400" dirty="0">
                <a:latin typeface="Trebuchet MS" pitchFamily="34" charset="0"/>
                <a:cs typeface="ＭＳ Ｐゴシック" pitchFamily="34" charset="-128"/>
              </a:rPr>
              <a:t>Favoriser la gratuité de l’accès à l’information. Imposer des coûts d’usage introduit un biais sur les personnes qui pourront accéder et manipuler les jeux de données, et limite les innovations qui pourraient générer une croissance économique</a:t>
            </a:r>
          </a:p>
        </p:txBody>
      </p:sp>
    </p:spTree>
    <p:extLst>
      <p:ext uri="{BB962C8B-B14F-4D97-AF65-F5344CB8AC3E}">
        <p14:creationId xmlns:p14="http://schemas.microsoft.com/office/powerpoint/2010/main" val="25836888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A3D738-20D2-4722-A3EC-C0A22BBBFBF0}"/>
              </a:ext>
            </a:extLst>
          </p:cNvPr>
          <p:cNvSpPr>
            <a:spLocks noGrp="1"/>
          </p:cNvSpPr>
          <p:nvPr>
            <p:ph type="title"/>
          </p:nvPr>
        </p:nvSpPr>
        <p:spPr/>
        <p:txBody>
          <a:bodyPr/>
          <a:lstStyle/>
          <a:p>
            <a:r>
              <a:rPr lang="fr-FR" dirty="0"/>
              <a:t>Intérêts</a:t>
            </a:r>
          </a:p>
        </p:txBody>
      </p:sp>
      <p:sp>
        <p:nvSpPr>
          <p:cNvPr id="5" name="Espace réservé du contenu 1">
            <a:extLst>
              <a:ext uri="{FF2B5EF4-FFF2-40B4-BE49-F238E27FC236}">
                <a16:creationId xmlns:a16="http://schemas.microsoft.com/office/drawing/2014/main" id="{A1AF7579-FF30-4295-8EAC-E573AE2157A1}"/>
              </a:ext>
            </a:extLst>
          </p:cNvPr>
          <p:cNvSpPr>
            <a:spLocks/>
          </p:cNvSpPr>
          <p:nvPr/>
        </p:nvSpPr>
        <p:spPr bwMode="auto">
          <a:xfrm>
            <a:off x="258417" y="1551710"/>
            <a:ext cx="8647044" cy="407015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spcBef>
                <a:spcPct val="20000"/>
              </a:spcBef>
              <a:buClr>
                <a:schemeClr val="accent1"/>
              </a:buClr>
              <a:defRPr/>
            </a:pPr>
            <a:r>
              <a:rPr lang="fr-FR" sz="2400" b="1" dirty="0">
                <a:latin typeface="Trebuchet MS" pitchFamily="34" charset="0"/>
                <a:cs typeface="ＭＳ Ｐゴシック" pitchFamily="34" charset="-128"/>
              </a:rPr>
              <a:t>L’information donne du pouvoir</a:t>
            </a:r>
          </a:p>
          <a:p>
            <a:pPr algn="ctr" eaLnBrk="0" hangingPunct="0">
              <a:spcBef>
                <a:spcPct val="20000"/>
              </a:spcBef>
              <a:buClr>
                <a:schemeClr val="accent1"/>
              </a:buClr>
              <a:defRPr/>
            </a:pPr>
            <a:endParaRPr lang="fr-FR" sz="2400" b="1" dirty="0">
              <a:latin typeface="Trebuchet MS" pitchFamily="34" charset="0"/>
              <a:cs typeface="ＭＳ Ｐゴシック" pitchFamily="34" charset="-128"/>
            </a:endParaRPr>
          </a:p>
          <a:p>
            <a:pPr eaLnBrk="0" hangingPunct="0">
              <a:spcBef>
                <a:spcPct val="20000"/>
              </a:spcBef>
              <a:buClr>
                <a:schemeClr val="accent1"/>
              </a:buClr>
              <a:buFont typeface="Courier New" pitchFamily="49" charset="0"/>
              <a:buChar char="o"/>
              <a:defRPr/>
            </a:pPr>
            <a:r>
              <a:rPr lang="fr-FR" sz="2400" b="1" dirty="0">
                <a:latin typeface="Trebuchet MS" pitchFamily="34" charset="0"/>
                <a:cs typeface="ＭＳ Ｐゴシック" pitchFamily="34" charset="-128"/>
              </a:rPr>
              <a:t> </a:t>
            </a:r>
            <a:r>
              <a:rPr lang="fr-FR" sz="2400" dirty="0">
                <a:latin typeface="Trebuchet MS" pitchFamily="34" charset="0"/>
                <a:cs typeface="ＭＳ Ｐゴシック" pitchFamily="34" charset="-128"/>
              </a:rPr>
              <a:t>Les nouvelles technologies facilitent la </a:t>
            </a:r>
            <a:r>
              <a:rPr lang="fr-FR" sz="2400" b="1" dirty="0">
                <a:latin typeface="Trebuchet MS" pitchFamily="34" charset="0"/>
                <a:cs typeface="ＭＳ Ｐゴシック" pitchFamily="34" charset="-128"/>
              </a:rPr>
              <a:t>récupération</a:t>
            </a:r>
            <a:r>
              <a:rPr lang="fr-FR" sz="2400" dirty="0">
                <a:latin typeface="Trebuchet MS" pitchFamily="34" charset="0"/>
                <a:cs typeface="ＭＳ Ｐゴシック" pitchFamily="34" charset="-128"/>
              </a:rPr>
              <a:t> de données, le </a:t>
            </a:r>
            <a:r>
              <a:rPr lang="fr-FR" sz="2400" b="1" dirty="0">
                <a:latin typeface="Trebuchet MS" pitchFamily="34" charset="0"/>
                <a:cs typeface="ＭＳ Ｐゴシック" pitchFamily="34" charset="-128"/>
              </a:rPr>
              <a:t>partage</a:t>
            </a:r>
            <a:r>
              <a:rPr lang="fr-FR" sz="2400" dirty="0">
                <a:latin typeface="Trebuchet MS" pitchFamily="34" charset="0"/>
                <a:cs typeface="ＭＳ Ｐゴシック" pitchFamily="34" charset="-128"/>
              </a:rPr>
              <a:t> d’informations, le ciblage des ressources, la réception de </a:t>
            </a:r>
            <a:r>
              <a:rPr lang="fr-FR" sz="2400" b="1" dirty="0">
                <a:latin typeface="Trebuchet MS" pitchFamily="34" charset="0"/>
                <a:cs typeface="ＭＳ Ｐゴシック" pitchFamily="34" charset="-128"/>
              </a:rPr>
              <a:t>commentaires</a:t>
            </a:r>
            <a:r>
              <a:rPr lang="fr-FR" sz="2400" dirty="0">
                <a:latin typeface="Trebuchet MS" pitchFamily="34" charset="0"/>
                <a:cs typeface="ＭＳ Ｐゴシック" pitchFamily="34" charset="-128"/>
              </a:rPr>
              <a:t> et la mesure du </a:t>
            </a:r>
            <a:r>
              <a:rPr lang="fr-FR" sz="2400" b="1" dirty="0">
                <a:latin typeface="Trebuchet MS" pitchFamily="34" charset="0"/>
                <a:cs typeface="ＭＳ Ｐゴシック" pitchFamily="34" charset="-128"/>
              </a:rPr>
              <a:t>progrès</a:t>
            </a:r>
          </a:p>
          <a:p>
            <a:pPr eaLnBrk="0" hangingPunct="0">
              <a:spcBef>
                <a:spcPct val="20000"/>
              </a:spcBef>
              <a:buClr>
                <a:schemeClr val="accent1"/>
              </a:buClr>
              <a:buFont typeface="Courier New" pitchFamily="49" charset="0"/>
              <a:buChar char="o"/>
              <a:defRPr/>
            </a:pPr>
            <a:r>
              <a:rPr lang="fr-FR" sz="2400" b="1" dirty="0">
                <a:latin typeface="Trebuchet MS" pitchFamily="34" charset="0"/>
                <a:cs typeface="ＭＳ Ｐゴシック" pitchFamily="34" charset="-128"/>
              </a:rPr>
              <a:t> </a:t>
            </a:r>
            <a:r>
              <a:rPr lang="fr-FR" sz="2400" dirty="0">
                <a:latin typeface="Trebuchet MS" pitchFamily="34" charset="0"/>
                <a:cs typeface="ＭＳ Ｐゴシック" pitchFamily="34" charset="-128"/>
              </a:rPr>
              <a:t>L’information permet d’instaurer la confiance, et permet ainsi aux citoyens d’exercer leurs droits et de prendre des décisions en conséquence.</a:t>
            </a:r>
          </a:p>
          <a:p>
            <a:pPr eaLnBrk="0" hangingPunct="0">
              <a:spcBef>
                <a:spcPct val="20000"/>
              </a:spcBef>
              <a:buClr>
                <a:schemeClr val="accent1"/>
              </a:buClr>
              <a:buFont typeface="Courier New" pitchFamily="49" charset="0"/>
              <a:buChar char="o"/>
              <a:defRPr/>
            </a:pPr>
            <a:endParaRPr lang="fr-FR" sz="2400" dirty="0">
              <a:latin typeface="Trebuchet MS" pitchFamily="34" charset="0"/>
              <a:cs typeface="ＭＳ Ｐゴシック" pitchFamily="34" charset="-128"/>
            </a:endParaRPr>
          </a:p>
        </p:txBody>
      </p:sp>
    </p:spTree>
    <p:extLst>
      <p:ext uri="{BB962C8B-B14F-4D97-AF65-F5344CB8AC3E}">
        <p14:creationId xmlns:p14="http://schemas.microsoft.com/office/powerpoint/2010/main" val="4200239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2772" y="43544"/>
            <a:ext cx="4833258" cy="812800"/>
          </a:xfrm>
        </p:spPr>
        <p:txBody>
          <a:bodyPr/>
          <a:lstStyle/>
          <a:p>
            <a:r>
              <a:rPr lang="fr-FR" sz="2800" dirty="0"/>
              <a:t>Intérêts</a:t>
            </a:r>
          </a:p>
        </p:txBody>
      </p:sp>
      <p:sp>
        <p:nvSpPr>
          <p:cNvPr id="6" name="Right Arrow 15"/>
          <p:cNvSpPr>
            <a:spLocks noChangeArrowheads="1"/>
          </p:cNvSpPr>
          <p:nvPr/>
        </p:nvSpPr>
        <p:spPr bwMode="auto">
          <a:xfrm>
            <a:off x="1190176" y="2339787"/>
            <a:ext cx="6480000" cy="740229"/>
          </a:xfrm>
          <a:prstGeom prst="rightArrow">
            <a:avLst>
              <a:gd name="adj1" fmla="val 50000"/>
              <a:gd name="adj2" fmla="val 50035"/>
            </a:avLst>
          </a:prstGeom>
          <a:solidFill>
            <a:schemeClr val="accent5">
              <a:lumMod val="40000"/>
              <a:lumOff val="60000"/>
            </a:schemeClr>
          </a:solidFill>
          <a:ln w="9525" algn="ctr">
            <a:solidFill>
              <a:schemeClr val="tx1"/>
            </a:solidFill>
            <a:round/>
            <a:headEnd/>
            <a:tailEnd/>
          </a:ln>
        </p:spPr>
        <p:txBody>
          <a:bodyPr wrap="none" anchor="ctr"/>
          <a:lstStyle/>
          <a:p>
            <a:pPr algn="ctr"/>
            <a:r>
              <a:rPr lang="fr-FR" sz="2000" b="1" dirty="0">
                <a:solidFill>
                  <a:srgbClr val="000000"/>
                </a:solidFill>
                <a:latin typeface="Arial" charset="0"/>
              </a:rPr>
              <a:t>Amélioration des services publics</a:t>
            </a:r>
          </a:p>
        </p:txBody>
      </p:sp>
      <p:sp>
        <p:nvSpPr>
          <p:cNvPr id="7" name="Right Arrow 11"/>
          <p:cNvSpPr>
            <a:spLocks noChangeArrowheads="1"/>
          </p:cNvSpPr>
          <p:nvPr/>
        </p:nvSpPr>
        <p:spPr bwMode="auto">
          <a:xfrm>
            <a:off x="1190176" y="1359203"/>
            <a:ext cx="6480000" cy="741600"/>
          </a:xfrm>
          <a:prstGeom prst="rightArrow">
            <a:avLst>
              <a:gd name="adj1" fmla="val 50000"/>
              <a:gd name="adj2" fmla="val 50034"/>
            </a:avLst>
          </a:prstGeom>
          <a:solidFill>
            <a:schemeClr val="accent5">
              <a:lumMod val="40000"/>
              <a:lumOff val="60000"/>
            </a:schemeClr>
          </a:solidFill>
          <a:ln w="9525" algn="ctr">
            <a:solidFill>
              <a:schemeClr val="tx1"/>
            </a:solidFill>
            <a:round/>
            <a:headEnd/>
            <a:tailEnd/>
          </a:ln>
        </p:spPr>
        <p:txBody>
          <a:bodyPr wrap="none" anchor="ctr"/>
          <a:lstStyle/>
          <a:p>
            <a:pPr algn="ctr"/>
            <a:r>
              <a:rPr lang="fr-FR" sz="2000" b="1" dirty="0">
                <a:solidFill>
                  <a:srgbClr val="000000"/>
                </a:solidFill>
                <a:latin typeface="Arial" charset="0"/>
              </a:rPr>
              <a:t>Amélioration de la transparence</a:t>
            </a:r>
          </a:p>
        </p:txBody>
      </p:sp>
      <p:sp>
        <p:nvSpPr>
          <p:cNvPr id="10" name="Right Arrow 5"/>
          <p:cNvSpPr>
            <a:spLocks noChangeArrowheads="1"/>
          </p:cNvSpPr>
          <p:nvPr/>
        </p:nvSpPr>
        <p:spPr bwMode="auto">
          <a:xfrm>
            <a:off x="1190176" y="4299584"/>
            <a:ext cx="6480000" cy="741600"/>
          </a:xfrm>
          <a:prstGeom prst="rightArrow">
            <a:avLst>
              <a:gd name="adj1" fmla="val 50000"/>
              <a:gd name="adj2" fmla="val 50059"/>
            </a:avLst>
          </a:prstGeom>
          <a:solidFill>
            <a:schemeClr val="accent5">
              <a:lumMod val="40000"/>
              <a:lumOff val="60000"/>
            </a:schemeClr>
          </a:solidFill>
          <a:ln w="9525" algn="ctr">
            <a:solidFill>
              <a:schemeClr val="tx1"/>
            </a:solidFill>
            <a:round/>
            <a:headEnd/>
            <a:tailEnd/>
          </a:ln>
        </p:spPr>
        <p:txBody>
          <a:bodyPr wrap="none" anchor="ctr"/>
          <a:lstStyle/>
          <a:p>
            <a:pPr algn="ctr"/>
            <a:r>
              <a:rPr lang="fr-FR" sz="2000" b="1" dirty="0">
                <a:solidFill>
                  <a:srgbClr val="000000"/>
                </a:solidFill>
                <a:latin typeface="Arial" charset="0"/>
              </a:rPr>
              <a:t>Développement des TIC et de l’innovation</a:t>
            </a:r>
          </a:p>
        </p:txBody>
      </p:sp>
      <p:sp>
        <p:nvSpPr>
          <p:cNvPr id="11" name="Right Arrow 5"/>
          <p:cNvSpPr>
            <a:spLocks noChangeArrowheads="1"/>
          </p:cNvSpPr>
          <p:nvPr/>
        </p:nvSpPr>
        <p:spPr bwMode="auto">
          <a:xfrm>
            <a:off x="1190176" y="5280169"/>
            <a:ext cx="6480000" cy="741600"/>
          </a:xfrm>
          <a:prstGeom prst="rightArrow">
            <a:avLst>
              <a:gd name="adj1" fmla="val 50000"/>
              <a:gd name="adj2" fmla="val 50059"/>
            </a:avLst>
          </a:prstGeom>
          <a:solidFill>
            <a:schemeClr val="accent5">
              <a:lumMod val="40000"/>
              <a:lumOff val="60000"/>
            </a:schemeClr>
          </a:solidFill>
          <a:ln w="9525" algn="ctr">
            <a:solidFill>
              <a:schemeClr val="tx1"/>
            </a:solidFill>
            <a:round/>
            <a:headEnd/>
            <a:tailEnd/>
          </a:ln>
        </p:spPr>
        <p:txBody>
          <a:bodyPr wrap="none" anchor="ctr"/>
          <a:lstStyle/>
          <a:p>
            <a:pPr algn="ctr"/>
            <a:r>
              <a:rPr lang="fr-FR" sz="2000" b="1" dirty="0">
                <a:solidFill>
                  <a:srgbClr val="000000"/>
                </a:solidFill>
                <a:latin typeface="Arial" charset="0"/>
              </a:rPr>
              <a:t>Développement de l’engagement Citoyen</a:t>
            </a:r>
          </a:p>
        </p:txBody>
      </p:sp>
      <p:sp>
        <p:nvSpPr>
          <p:cNvPr id="12" name="Right Arrow 5"/>
          <p:cNvSpPr>
            <a:spLocks noChangeArrowheads="1"/>
          </p:cNvSpPr>
          <p:nvPr/>
        </p:nvSpPr>
        <p:spPr bwMode="auto">
          <a:xfrm>
            <a:off x="1190176" y="3319000"/>
            <a:ext cx="6480000" cy="741600"/>
          </a:xfrm>
          <a:prstGeom prst="rightArrow">
            <a:avLst>
              <a:gd name="adj1" fmla="val 50000"/>
              <a:gd name="adj2" fmla="val 50059"/>
            </a:avLst>
          </a:prstGeom>
          <a:solidFill>
            <a:schemeClr val="accent5">
              <a:lumMod val="40000"/>
              <a:lumOff val="60000"/>
            </a:schemeClr>
          </a:solidFill>
          <a:ln w="9525" algn="ctr">
            <a:solidFill>
              <a:schemeClr val="tx1"/>
            </a:solidFill>
            <a:round/>
            <a:headEnd/>
            <a:tailEnd/>
          </a:ln>
        </p:spPr>
        <p:txBody>
          <a:bodyPr wrap="none" anchor="ctr"/>
          <a:lstStyle/>
          <a:p>
            <a:pPr algn="ctr"/>
            <a:r>
              <a:rPr lang="fr-FR" sz="2000" b="1" dirty="0">
                <a:solidFill>
                  <a:srgbClr val="000000"/>
                </a:solidFill>
                <a:latin typeface="Arial" charset="0"/>
              </a:rPr>
              <a:t>Amélioration de l’efficacité du gouvernement</a:t>
            </a:r>
          </a:p>
        </p:txBody>
      </p:sp>
    </p:spTree>
    <p:extLst>
      <p:ext uri="{BB962C8B-B14F-4D97-AF65-F5344CB8AC3E}">
        <p14:creationId xmlns:p14="http://schemas.microsoft.com/office/powerpoint/2010/main" val="29443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blinds(horizontal)">
                                      <p:cBhvr>
                                        <p:cTn id="7" dur="500"/>
                                        <p:tgtEl>
                                          <p:spTgt spid="7">
                                            <p:bg/>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blinds(horizontal)">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linds(horizont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linds(horizontal)">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build="allAtOnce" animBg="1"/>
      <p:bldP spid="10" grpId="0" animBg="1"/>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75FDD3-4C8B-454A-9B09-295ACC137425}"/>
              </a:ext>
            </a:extLst>
          </p:cNvPr>
          <p:cNvSpPr>
            <a:spLocks noGrp="1"/>
          </p:cNvSpPr>
          <p:nvPr>
            <p:ph type="title"/>
          </p:nvPr>
        </p:nvSpPr>
        <p:spPr/>
        <p:txBody>
          <a:bodyPr/>
          <a:lstStyle/>
          <a:p>
            <a:r>
              <a:rPr lang="fr-FR" dirty="0"/>
              <a:t>Agenda</a:t>
            </a:r>
          </a:p>
        </p:txBody>
      </p:sp>
      <p:sp>
        <p:nvSpPr>
          <p:cNvPr id="4" name="Espace réservé du contenu 1">
            <a:extLst>
              <a:ext uri="{FF2B5EF4-FFF2-40B4-BE49-F238E27FC236}">
                <a16:creationId xmlns:a16="http://schemas.microsoft.com/office/drawing/2014/main" id="{9AB0F164-8AE0-4E9D-89EE-77FF5D563954}"/>
              </a:ext>
            </a:extLst>
          </p:cNvPr>
          <p:cNvSpPr>
            <a:spLocks/>
          </p:cNvSpPr>
          <p:nvPr/>
        </p:nvSpPr>
        <p:spPr bwMode="auto">
          <a:xfrm>
            <a:off x="258417" y="1551709"/>
            <a:ext cx="8647044" cy="46366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a:t>
            </a:r>
            <a:r>
              <a:rPr lang="fr-FR" sz="2400" b="1" dirty="0">
                <a:latin typeface="Trebuchet MS" pitchFamily="34" charset="0"/>
                <a:cs typeface="ＭＳ Ｐゴシック" pitchFamily="34" charset="-128"/>
              </a:rPr>
              <a:t>09:00 – 09:15</a:t>
            </a:r>
            <a:r>
              <a:rPr lang="fr-FR" sz="2400" dirty="0">
                <a:latin typeface="Trebuchet MS" pitchFamily="34" charset="0"/>
                <a:cs typeface="ＭＳ Ｐゴシック" pitchFamily="34" charset="-128"/>
              </a:rPr>
              <a:t> – Introduction</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a:t>
            </a:r>
            <a:r>
              <a:rPr lang="fr-FR" sz="2400" b="1" dirty="0">
                <a:latin typeface="Trebuchet MS" pitchFamily="34" charset="0"/>
                <a:cs typeface="ＭＳ Ｐゴシック" pitchFamily="34" charset="-128"/>
              </a:rPr>
              <a:t>09:15 – 10:40</a:t>
            </a:r>
            <a:r>
              <a:rPr lang="fr-FR" sz="2400" dirty="0">
                <a:latin typeface="Trebuchet MS" pitchFamily="34" charset="0"/>
                <a:cs typeface="ＭＳ Ｐゴシック" pitchFamily="34" charset="-128"/>
              </a:rPr>
              <a:t> – Session 1</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a:t>
            </a:r>
            <a:r>
              <a:rPr lang="fr-FR" sz="2400" b="1" dirty="0">
                <a:latin typeface="Trebuchet MS" pitchFamily="34" charset="0"/>
                <a:cs typeface="ＭＳ Ｐゴシック" pitchFamily="34" charset="-128"/>
              </a:rPr>
              <a:t>10:40 – 11:00</a:t>
            </a:r>
            <a:r>
              <a:rPr lang="fr-FR" sz="2400" dirty="0">
                <a:latin typeface="Trebuchet MS" pitchFamily="34" charset="0"/>
                <a:cs typeface="ＭＳ Ｐゴシック" pitchFamily="34" charset="-128"/>
              </a:rPr>
              <a:t> – Break</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a:t>
            </a:r>
            <a:r>
              <a:rPr lang="fr-FR" sz="2400" b="1" dirty="0">
                <a:latin typeface="Trebuchet MS" pitchFamily="34" charset="0"/>
                <a:cs typeface="ＭＳ Ｐゴシック" pitchFamily="34" charset="-128"/>
              </a:rPr>
              <a:t>11:00 – 11:30</a:t>
            </a:r>
            <a:r>
              <a:rPr lang="fr-FR" sz="2400" dirty="0">
                <a:latin typeface="Trebuchet MS" pitchFamily="34" charset="0"/>
                <a:cs typeface="ＭＳ Ｐゴシック" pitchFamily="34" charset="-128"/>
              </a:rPr>
              <a:t> – Session 2</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a:t>
            </a:r>
            <a:r>
              <a:rPr lang="fr-FR" sz="2400" b="1" dirty="0">
                <a:latin typeface="Trebuchet MS" pitchFamily="34" charset="0"/>
                <a:cs typeface="ＭＳ Ｐゴシック" pitchFamily="34" charset="-128"/>
              </a:rPr>
              <a:t>11:30 – 12:30</a:t>
            </a:r>
            <a:r>
              <a:rPr lang="fr-FR" sz="2400" dirty="0">
                <a:latin typeface="Trebuchet MS" pitchFamily="34" charset="0"/>
                <a:cs typeface="ＭＳ Ｐゴシック" pitchFamily="34" charset="-128"/>
              </a:rPr>
              <a:t> – Exercice 1</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a:t>
            </a:r>
            <a:r>
              <a:rPr lang="fr-FR" sz="2400" b="1" dirty="0">
                <a:latin typeface="Trebuchet MS" pitchFamily="34" charset="0"/>
                <a:cs typeface="ＭＳ Ｐゴシック" pitchFamily="34" charset="-128"/>
              </a:rPr>
              <a:t>12:30 – 14:00</a:t>
            </a:r>
            <a:r>
              <a:rPr lang="fr-FR" sz="2400" dirty="0">
                <a:latin typeface="Trebuchet MS" pitchFamily="34" charset="0"/>
                <a:cs typeface="ＭＳ Ｐゴシック" pitchFamily="34" charset="-128"/>
              </a:rPr>
              <a:t> – Déjeuner</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a:t>
            </a:r>
            <a:r>
              <a:rPr lang="fr-FR" sz="2400" b="1" dirty="0">
                <a:latin typeface="Trebuchet MS" pitchFamily="34" charset="0"/>
                <a:cs typeface="ＭＳ Ｐゴシック" pitchFamily="34" charset="-128"/>
              </a:rPr>
              <a:t>14:00 – 15:00</a:t>
            </a:r>
            <a:r>
              <a:rPr lang="fr-FR" sz="2400" dirty="0">
                <a:latin typeface="Trebuchet MS" pitchFamily="34" charset="0"/>
                <a:cs typeface="ＭＳ Ｐゴシック" pitchFamily="34" charset="-128"/>
              </a:rPr>
              <a:t> – Session 3</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a:t>
            </a:r>
            <a:r>
              <a:rPr lang="fr-FR" sz="2400" b="1" dirty="0">
                <a:latin typeface="Trebuchet MS" pitchFamily="34" charset="0"/>
                <a:cs typeface="ＭＳ Ｐゴシック" pitchFamily="34" charset="-128"/>
              </a:rPr>
              <a:t>15:00 – 15:30</a:t>
            </a:r>
            <a:r>
              <a:rPr lang="fr-FR" sz="2400" dirty="0">
                <a:latin typeface="Trebuchet MS" pitchFamily="34" charset="0"/>
                <a:cs typeface="ＭＳ Ｐゴシック" pitchFamily="34" charset="-128"/>
              </a:rPr>
              <a:t> – Session 4</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a:t>
            </a:r>
            <a:r>
              <a:rPr lang="fr-FR" sz="2400" b="1" dirty="0">
                <a:latin typeface="Trebuchet MS" pitchFamily="34" charset="0"/>
                <a:cs typeface="ＭＳ Ｐゴシック" pitchFamily="34" charset="-128"/>
              </a:rPr>
              <a:t>15:30 – 15:50</a:t>
            </a:r>
            <a:r>
              <a:rPr lang="fr-FR" sz="2400" dirty="0">
                <a:latin typeface="Trebuchet MS" pitchFamily="34" charset="0"/>
                <a:cs typeface="ＭＳ Ｐゴシック" pitchFamily="34" charset="-128"/>
              </a:rPr>
              <a:t> – Break</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a:t>
            </a:r>
            <a:r>
              <a:rPr lang="fr-FR" sz="2400" b="1" dirty="0">
                <a:latin typeface="Trebuchet MS" pitchFamily="34" charset="0"/>
                <a:cs typeface="ＭＳ Ｐゴシック" pitchFamily="34" charset="-128"/>
              </a:rPr>
              <a:t>15:50 – 16:30</a:t>
            </a:r>
            <a:r>
              <a:rPr lang="fr-FR" sz="2400" dirty="0">
                <a:latin typeface="Trebuchet MS" pitchFamily="34" charset="0"/>
                <a:cs typeface="ＭＳ Ｐゴシック" pitchFamily="34" charset="-128"/>
              </a:rPr>
              <a:t> – Exercice 2</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a:t>
            </a:r>
            <a:r>
              <a:rPr lang="fr-FR" sz="2400" b="1" dirty="0">
                <a:latin typeface="Trebuchet MS" pitchFamily="34" charset="0"/>
                <a:cs typeface="ＭＳ Ｐゴシック" pitchFamily="34" charset="-128"/>
              </a:rPr>
              <a:t>16:30 – 17:00</a:t>
            </a:r>
            <a:r>
              <a:rPr lang="fr-FR" sz="2400" dirty="0">
                <a:latin typeface="Trebuchet MS" pitchFamily="34" charset="0"/>
                <a:cs typeface="ＭＳ Ｐゴシック" pitchFamily="34" charset="-128"/>
              </a:rPr>
              <a:t> – Conclusion</a:t>
            </a:r>
            <a:br>
              <a:rPr lang="fr-FR" sz="2400" dirty="0">
                <a:latin typeface="Trebuchet MS" pitchFamily="34" charset="0"/>
                <a:cs typeface="ＭＳ Ｐゴシック" pitchFamily="34" charset="-128"/>
              </a:rPr>
            </a:br>
            <a:r>
              <a:rPr lang="fr-FR" sz="2400" dirty="0">
                <a:latin typeface="Trebuchet MS" pitchFamily="34" charset="0"/>
                <a:cs typeface="ＭＳ Ｐゴシック" pitchFamily="34" charset="-128"/>
              </a:rPr>
              <a:t>   </a:t>
            </a:r>
          </a:p>
        </p:txBody>
      </p:sp>
    </p:spTree>
    <p:extLst>
      <p:ext uri="{BB962C8B-B14F-4D97-AF65-F5344CB8AC3E}">
        <p14:creationId xmlns:p14="http://schemas.microsoft.com/office/powerpoint/2010/main" val="23730983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A3D738-20D2-4722-A3EC-C0A22BBBFBF0}"/>
              </a:ext>
            </a:extLst>
          </p:cNvPr>
          <p:cNvSpPr>
            <a:spLocks noGrp="1"/>
          </p:cNvSpPr>
          <p:nvPr>
            <p:ph type="title"/>
          </p:nvPr>
        </p:nvSpPr>
        <p:spPr/>
        <p:txBody>
          <a:bodyPr/>
          <a:lstStyle/>
          <a:p>
            <a:r>
              <a:rPr lang="fr-FR" dirty="0"/>
              <a:t>Intérêts</a:t>
            </a:r>
          </a:p>
        </p:txBody>
      </p:sp>
      <p:sp>
        <p:nvSpPr>
          <p:cNvPr id="5" name="Espace réservé du contenu 1">
            <a:extLst>
              <a:ext uri="{FF2B5EF4-FFF2-40B4-BE49-F238E27FC236}">
                <a16:creationId xmlns:a16="http://schemas.microsoft.com/office/drawing/2014/main" id="{A1AF7579-FF30-4295-8EAC-E573AE2157A1}"/>
              </a:ext>
            </a:extLst>
          </p:cNvPr>
          <p:cNvSpPr>
            <a:spLocks/>
          </p:cNvSpPr>
          <p:nvPr/>
        </p:nvSpPr>
        <p:spPr bwMode="auto">
          <a:xfrm>
            <a:off x="258417" y="1551709"/>
            <a:ext cx="8647044" cy="46233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spcBef>
                <a:spcPct val="20000"/>
              </a:spcBef>
              <a:buClr>
                <a:schemeClr val="accent1"/>
              </a:buClr>
              <a:defRPr/>
            </a:pPr>
            <a:r>
              <a:rPr lang="fr-FR" sz="2400" b="1" u="sng" dirty="0">
                <a:latin typeface="Trebuchet MS" pitchFamily="34" charset="0"/>
                <a:cs typeface="ＭＳ Ｐゴシック" pitchFamily="34" charset="-128"/>
              </a:rPr>
              <a:t>En résumé</a:t>
            </a:r>
          </a:p>
          <a:p>
            <a:pPr algn="ctr" eaLnBrk="0" hangingPunct="0">
              <a:spcBef>
                <a:spcPct val="20000"/>
              </a:spcBef>
              <a:buClr>
                <a:schemeClr val="accent1"/>
              </a:buClr>
              <a:defRPr/>
            </a:pPr>
            <a:endParaRPr lang="fr-FR" sz="2400" b="1" dirty="0">
              <a:latin typeface="Trebuchet MS" pitchFamily="34" charset="0"/>
              <a:cs typeface="ＭＳ Ｐゴシック" pitchFamily="34" charset="-128"/>
            </a:endParaRPr>
          </a:p>
          <a:p>
            <a:pPr eaLnBrk="0" hangingPunct="0">
              <a:spcBef>
                <a:spcPct val="20000"/>
              </a:spcBef>
              <a:buClr>
                <a:schemeClr val="accent1"/>
              </a:buClr>
              <a:buFont typeface="Courier New" pitchFamily="49" charset="0"/>
              <a:buChar char="o"/>
              <a:defRPr/>
            </a:pPr>
            <a:r>
              <a:rPr lang="fr-FR" sz="2400" b="1" dirty="0">
                <a:latin typeface="Trebuchet MS" pitchFamily="34" charset="0"/>
                <a:cs typeface="ＭＳ Ｐゴシック" pitchFamily="34" charset="-128"/>
              </a:rPr>
              <a:t> Innovation</a:t>
            </a:r>
            <a:r>
              <a:rPr lang="fr-FR" sz="2400" dirty="0">
                <a:latin typeface="Trebuchet MS" pitchFamily="34" charset="0"/>
                <a:cs typeface="ＭＳ Ｐゴシック" pitchFamily="34" charset="-128"/>
              </a:rPr>
              <a:t> – Emplois et croissance</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a:t>
            </a:r>
            <a:r>
              <a:rPr lang="fr-FR" sz="2400" b="1" dirty="0">
                <a:latin typeface="Trebuchet MS" pitchFamily="34" charset="0"/>
                <a:cs typeface="ＭＳ Ｐゴシック" pitchFamily="34" charset="-128"/>
              </a:rPr>
              <a:t>Efficacité</a:t>
            </a:r>
            <a:r>
              <a:rPr lang="fr-FR" sz="2400" dirty="0">
                <a:latin typeface="Trebuchet MS" pitchFamily="34" charset="0"/>
                <a:cs typeface="ＭＳ Ｐゴシック" pitchFamily="34" charset="-128"/>
              </a:rPr>
              <a:t> – Communauté</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a:t>
            </a:r>
            <a:r>
              <a:rPr lang="fr-FR" sz="2400" b="1" dirty="0">
                <a:latin typeface="Trebuchet MS" pitchFamily="34" charset="0"/>
                <a:cs typeface="ＭＳ Ｐゴシック" pitchFamily="34" charset="-128"/>
              </a:rPr>
              <a:t>Transparence</a:t>
            </a:r>
            <a:r>
              <a:rPr lang="fr-FR" sz="2400" dirty="0">
                <a:latin typeface="Trebuchet MS" pitchFamily="34" charset="0"/>
                <a:cs typeface="ＭＳ Ｐゴシック" pitchFamily="34" charset="-128"/>
              </a:rPr>
              <a:t> – Gouvernance</a:t>
            </a:r>
          </a:p>
        </p:txBody>
      </p:sp>
    </p:spTree>
    <p:extLst>
      <p:ext uri="{BB962C8B-B14F-4D97-AF65-F5344CB8AC3E}">
        <p14:creationId xmlns:p14="http://schemas.microsoft.com/office/powerpoint/2010/main" val="42649268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75FDD3-4C8B-454A-9B09-295ACC137425}"/>
              </a:ext>
            </a:extLst>
          </p:cNvPr>
          <p:cNvSpPr>
            <a:spLocks noGrp="1"/>
          </p:cNvSpPr>
          <p:nvPr>
            <p:ph type="title"/>
          </p:nvPr>
        </p:nvSpPr>
        <p:spPr/>
        <p:txBody>
          <a:bodyPr/>
          <a:lstStyle/>
          <a:p>
            <a:r>
              <a:rPr lang="fr-FR" dirty="0"/>
              <a:t>Obstacles</a:t>
            </a:r>
          </a:p>
        </p:txBody>
      </p:sp>
      <p:sp>
        <p:nvSpPr>
          <p:cNvPr id="4" name="Espace réservé du contenu 1">
            <a:extLst>
              <a:ext uri="{FF2B5EF4-FFF2-40B4-BE49-F238E27FC236}">
                <a16:creationId xmlns:a16="http://schemas.microsoft.com/office/drawing/2014/main" id="{9AB0F164-8AE0-4E9D-89EE-77FF5D563954}"/>
              </a:ext>
            </a:extLst>
          </p:cNvPr>
          <p:cNvSpPr>
            <a:spLocks/>
          </p:cNvSpPr>
          <p:nvPr/>
        </p:nvSpPr>
        <p:spPr bwMode="auto">
          <a:xfrm>
            <a:off x="258417" y="1551709"/>
            <a:ext cx="8647044" cy="46366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a:t>
            </a:r>
            <a:r>
              <a:rPr lang="fr-FR" sz="2400" b="1" u="sng" dirty="0">
                <a:latin typeface="Trebuchet MS" pitchFamily="34" charset="0"/>
                <a:cs typeface="ＭＳ Ｐゴシック" pitchFamily="34" charset="-128"/>
              </a:rPr>
              <a:t>Economique</a:t>
            </a:r>
            <a:br>
              <a:rPr lang="fr-FR" sz="2400" dirty="0">
                <a:latin typeface="Trebuchet MS" pitchFamily="34" charset="0"/>
                <a:cs typeface="ＭＳ Ｐゴシック" pitchFamily="34" charset="-128"/>
              </a:rPr>
            </a:br>
            <a:r>
              <a:rPr lang="fr-FR" sz="2400" dirty="0">
                <a:latin typeface="Trebuchet MS" pitchFamily="34" charset="0"/>
                <a:cs typeface="ＭＳ Ｐゴシック" pitchFamily="34" charset="-128"/>
              </a:rPr>
              <a:t>   Le coût est prohibitif</a:t>
            </a:r>
            <a:br>
              <a:rPr lang="fr-FR" sz="2400" dirty="0">
                <a:latin typeface="Trebuchet MS" pitchFamily="34" charset="0"/>
                <a:cs typeface="ＭＳ Ｐゴシック" pitchFamily="34" charset="-128"/>
              </a:rPr>
            </a:br>
            <a:r>
              <a:rPr lang="fr-FR" sz="2400" dirty="0">
                <a:latin typeface="Trebuchet MS" pitchFamily="34" charset="0"/>
                <a:cs typeface="ＭＳ Ｐゴシック" pitchFamily="34" charset="-128"/>
              </a:rPr>
              <a:t>   Pas de ressource disponible</a:t>
            </a:r>
            <a:br>
              <a:rPr lang="fr-FR" sz="2400" dirty="0">
                <a:latin typeface="Trebuchet MS" pitchFamily="34" charset="0"/>
                <a:cs typeface="ＭＳ Ｐゴシック" pitchFamily="34" charset="-128"/>
              </a:rPr>
            </a:br>
            <a:r>
              <a:rPr lang="fr-FR" sz="2400" dirty="0">
                <a:latin typeface="Trebuchet MS" pitchFamily="34" charset="0"/>
                <a:cs typeface="ＭＳ Ｐゴシック" pitchFamily="34" charset="-128"/>
              </a:rPr>
              <a:t>   Perte de revenus sur certaines données</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a:t>
            </a:r>
            <a:r>
              <a:rPr lang="fr-FR" sz="2400" b="1" u="sng" dirty="0">
                <a:latin typeface="Trebuchet MS" pitchFamily="34" charset="0"/>
                <a:cs typeface="ＭＳ Ｐゴシック" pitchFamily="34" charset="-128"/>
              </a:rPr>
              <a:t>Capacité</a:t>
            </a:r>
            <a:br>
              <a:rPr lang="fr-FR" sz="2400" dirty="0">
                <a:latin typeface="Trebuchet MS" pitchFamily="34" charset="0"/>
                <a:cs typeface="ＭＳ Ｐゴシック" pitchFamily="34" charset="-128"/>
              </a:rPr>
            </a:br>
            <a:r>
              <a:rPr lang="fr-FR" sz="2400" dirty="0">
                <a:latin typeface="Trebuchet MS" pitchFamily="34" charset="0"/>
                <a:cs typeface="ＭＳ Ｐゴシック" pitchFamily="34" charset="-128"/>
              </a:rPr>
              <a:t>   Le processus de publication est compliqué</a:t>
            </a:r>
            <a:br>
              <a:rPr lang="fr-FR" sz="2400" dirty="0">
                <a:latin typeface="Trebuchet MS" pitchFamily="34" charset="0"/>
                <a:cs typeface="ＭＳ Ｐゴシック" pitchFamily="34" charset="-128"/>
              </a:rPr>
            </a:br>
            <a:r>
              <a:rPr lang="fr-FR" sz="2400" dirty="0">
                <a:latin typeface="Trebuchet MS" pitchFamily="34" charset="0"/>
                <a:cs typeface="ＭＳ Ｐゴシック" pitchFamily="34" charset="-128"/>
              </a:rPr>
              <a:t>   L’entretien sur le long terme est difficile</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a:t>
            </a:r>
            <a:r>
              <a:rPr lang="fr-FR" sz="2400" b="1" u="sng" dirty="0">
                <a:latin typeface="Trebuchet MS" pitchFamily="34" charset="0"/>
                <a:cs typeface="ＭＳ Ｐゴシック" pitchFamily="34" charset="-128"/>
              </a:rPr>
              <a:t>Organisationnel</a:t>
            </a:r>
            <a:br>
              <a:rPr lang="fr-FR" sz="2400" dirty="0">
                <a:latin typeface="Trebuchet MS" pitchFamily="34" charset="0"/>
                <a:cs typeface="ＭＳ Ｐゴシック" pitchFamily="34" charset="-128"/>
              </a:rPr>
            </a:br>
            <a:r>
              <a:rPr lang="fr-FR" sz="2400" dirty="0">
                <a:latin typeface="Trebuchet MS" pitchFamily="34" charset="0"/>
                <a:cs typeface="ＭＳ Ｐゴシック" pitchFamily="34" charset="-128"/>
              </a:rPr>
              <a:t>   Pas assez de coordination entre les agences</a:t>
            </a:r>
            <a:br>
              <a:rPr lang="fr-FR" sz="2400" dirty="0">
                <a:latin typeface="Trebuchet MS" pitchFamily="34" charset="0"/>
                <a:cs typeface="ＭＳ Ｐゴシック" pitchFamily="34" charset="-128"/>
              </a:rPr>
            </a:br>
            <a:r>
              <a:rPr lang="fr-FR" sz="2400" dirty="0">
                <a:latin typeface="Trebuchet MS" pitchFamily="34" charset="0"/>
                <a:cs typeface="ＭＳ Ｐゴシック" pitchFamily="34" charset="-128"/>
              </a:rPr>
              <a:t>   Pas assez d’interactions avec la communauté</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a:t>
            </a:r>
            <a:r>
              <a:rPr lang="fr-FR" sz="2400" b="1" u="sng" dirty="0">
                <a:latin typeface="Trebuchet MS" pitchFamily="34" charset="0"/>
                <a:cs typeface="ＭＳ Ｐゴシック" pitchFamily="34" charset="-128"/>
              </a:rPr>
              <a:t>Culturel</a:t>
            </a:r>
            <a:br>
              <a:rPr lang="fr-FR" sz="2400" dirty="0">
                <a:latin typeface="Trebuchet MS" pitchFamily="34" charset="0"/>
                <a:cs typeface="ＭＳ Ｐゴシック" pitchFamily="34" charset="-128"/>
              </a:rPr>
            </a:br>
            <a:r>
              <a:rPr lang="fr-FR" sz="2400" dirty="0">
                <a:latin typeface="Trebuchet MS" pitchFamily="34" charset="0"/>
                <a:cs typeface="ＭＳ Ｐゴシック" pitchFamily="34" charset="-128"/>
              </a:rPr>
              <a:t>   Goût pour le secret, résistance au changement</a:t>
            </a:r>
          </a:p>
        </p:txBody>
      </p:sp>
    </p:spTree>
    <p:extLst>
      <p:ext uri="{BB962C8B-B14F-4D97-AF65-F5344CB8AC3E}">
        <p14:creationId xmlns:p14="http://schemas.microsoft.com/office/powerpoint/2010/main" val="34647248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75FDD3-4C8B-454A-9B09-295ACC137425}"/>
              </a:ext>
            </a:extLst>
          </p:cNvPr>
          <p:cNvSpPr>
            <a:spLocks noGrp="1"/>
          </p:cNvSpPr>
          <p:nvPr>
            <p:ph type="title"/>
          </p:nvPr>
        </p:nvSpPr>
        <p:spPr/>
        <p:txBody>
          <a:bodyPr/>
          <a:lstStyle/>
          <a:p>
            <a:r>
              <a:rPr lang="fr-FR" dirty="0"/>
              <a:t>Obstacles</a:t>
            </a:r>
          </a:p>
        </p:txBody>
      </p:sp>
      <p:sp>
        <p:nvSpPr>
          <p:cNvPr id="4" name="Espace réservé du contenu 1">
            <a:extLst>
              <a:ext uri="{FF2B5EF4-FFF2-40B4-BE49-F238E27FC236}">
                <a16:creationId xmlns:a16="http://schemas.microsoft.com/office/drawing/2014/main" id="{9AB0F164-8AE0-4E9D-89EE-77FF5D563954}"/>
              </a:ext>
            </a:extLst>
          </p:cNvPr>
          <p:cNvSpPr>
            <a:spLocks/>
          </p:cNvSpPr>
          <p:nvPr/>
        </p:nvSpPr>
        <p:spPr bwMode="auto">
          <a:xfrm>
            <a:off x="258417" y="1551709"/>
            <a:ext cx="8647044" cy="493940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a:t>
            </a:r>
            <a:r>
              <a:rPr lang="fr-FR" sz="2400" b="1" u="sng" dirty="0">
                <a:latin typeface="Trebuchet MS" pitchFamily="34" charset="0"/>
                <a:cs typeface="ＭＳ Ｐゴシック" pitchFamily="34" charset="-128"/>
              </a:rPr>
              <a:t>Légal</a:t>
            </a:r>
            <a:br>
              <a:rPr lang="fr-FR" sz="2400" dirty="0">
                <a:latin typeface="Trebuchet MS" pitchFamily="34" charset="0"/>
                <a:cs typeface="ＭＳ Ｐゴシック" pitchFamily="34" charset="-128"/>
              </a:rPr>
            </a:br>
            <a:r>
              <a:rPr lang="fr-FR" sz="2400" dirty="0">
                <a:latin typeface="Trebuchet MS" pitchFamily="34" charset="0"/>
                <a:cs typeface="ＭＳ Ｐゴシック" pitchFamily="34" charset="-128"/>
              </a:rPr>
              <a:t>   Que dit la loi?</a:t>
            </a:r>
            <a:br>
              <a:rPr lang="fr-FR" sz="2400" dirty="0">
                <a:latin typeface="Trebuchet MS" pitchFamily="34" charset="0"/>
                <a:cs typeface="ＭＳ Ｐゴシック" pitchFamily="34" charset="-128"/>
              </a:rPr>
            </a:br>
            <a:r>
              <a:rPr lang="fr-FR" sz="2400" dirty="0">
                <a:latin typeface="Trebuchet MS" pitchFamily="34" charset="0"/>
                <a:cs typeface="ＭＳ Ｐゴシック" pitchFamily="34" charset="-128"/>
              </a:rPr>
              <a:t>   Problèmes de respect de la vie privée</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a:t>
            </a:r>
            <a:r>
              <a:rPr lang="fr-FR" sz="2400" b="1" u="sng" dirty="0">
                <a:latin typeface="Trebuchet MS" pitchFamily="34" charset="0"/>
                <a:cs typeface="ＭＳ Ｐゴシック" pitchFamily="34" charset="-128"/>
              </a:rPr>
              <a:t>Expertise</a:t>
            </a:r>
            <a:br>
              <a:rPr lang="fr-FR" sz="2400" dirty="0">
                <a:latin typeface="Trebuchet MS" pitchFamily="34" charset="0"/>
                <a:cs typeface="ＭＳ Ｐゴシック" pitchFamily="34" charset="-128"/>
              </a:rPr>
            </a:br>
            <a:r>
              <a:rPr lang="fr-FR" sz="2400" dirty="0">
                <a:latin typeface="Trebuchet MS" pitchFamily="34" charset="0"/>
                <a:cs typeface="ＭＳ Ｐゴシック" pitchFamily="34" charset="-128"/>
              </a:rPr>
              <a:t>   Pas assez de littérature disponible sur le sujet</a:t>
            </a:r>
            <a:br>
              <a:rPr lang="fr-FR" sz="2400" dirty="0">
                <a:latin typeface="Trebuchet MS" pitchFamily="34" charset="0"/>
                <a:cs typeface="ＭＳ Ｐゴシック" pitchFamily="34" charset="-128"/>
              </a:rPr>
            </a:br>
            <a:r>
              <a:rPr lang="fr-FR" sz="2400" dirty="0">
                <a:latin typeface="Trebuchet MS" pitchFamily="34" charset="0"/>
                <a:cs typeface="ＭＳ Ｐゴシック" pitchFamily="34" charset="-128"/>
              </a:rPr>
              <a:t>   Les équipes n’ont pas l’expertise nécessaire</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a:t>
            </a:r>
            <a:r>
              <a:rPr lang="fr-FR" sz="2400" b="1" u="sng" dirty="0">
                <a:latin typeface="Trebuchet MS" pitchFamily="34" charset="0"/>
                <a:cs typeface="ＭＳ Ｐゴシック" pitchFamily="34" charset="-128"/>
              </a:rPr>
              <a:t>Disponibilité des données</a:t>
            </a:r>
            <a:br>
              <a:rPr lang="fr-FR" sz="2400" dirty="0">
                <a:latin typeface="Trebuchet MS" pitchFamily="34" charset="0"/>
                <a:cs typeface="ＭＳ Ｐゴシック" pitchFamily="34" charset="-128"/>
              </a:rPr>
            </a:br>
            <a:r>
              <a:rPr lang="fr-FR" sz="2400" dirty="0">
                <a:latin typeface="Trebuchet MS" pitchFamily="34" charset="0"/>
                <a:cs typeface="ＭＳ Ｐゴシック" pitchFamily="34" charset="-128"/>
              </a:rPr>
              <a:t>   Les données sont de mauvaise qualité</a:t>
            </a:r>
            <a:br>
              <a:rPr lang="fr-FR" sz="2400" dirty="0">
                <a:latin typeface="Trebuchet MS" pitchFamily="34" charset="0"/>
                <a:cs typeface="ＭＳ Ｐゴシック" pitchFamily="34" charset="-128"/>
              </a:rPr>
            </a:br>
            <a:r>
              <a:rPr lang="fr-FR" sz="2400" dirty="0">
                <a:latin typeface="Trebuchet MS" pitchFamily="34" charset="0"/>
                <a:cs typeface="ＭＳ Ｐゴシック" pitchFamily="34" charset="-128"/>
              </a:rPr>
              <a:t>   Les données n’existent pas</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a:t>
            </a:r>
            <a:r>
              <a:rPr lang="fr-FR" sz="2400" b="1" u="sng" dirty="0">
                <a:latin typeface="Trebuchet MS" pitchFamily="34" charset="0"/>
                <a:cs typeface="ＭＳ Ｐゴシック" pitchFamily="34" charset="-128"/>
              </a:rPr>
              <a:t>Technologique</a:t>
            </a:r>
            <a:br>
              <a:rPr lang="fr-FR" sz="2400" dirty="0">
                <a:latin typeface="Trebuchet MS" pitchFamily="34" charset="0"/>
                <a:cs typeface="ＭＳ Ｐゴシック" pitchFamily="34" charset="-128"/>
              </a:rPr>
            </a:br>
            <a:r>
              <a:rPr lang="fr-FR" sz="2400" dirty="0">
                <a:latin typeface="Trebuchet MS" pitchFamily="34" charset="0"/>
                <a:cs typeface="ＭＳ Ｐゴシック" pitchFamily="34" charset="-128"/>
              </a:rPr>
              <a:t>   Les infrastructures ne permettent pas la publication</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a:t>
            </a:r>
            <a:r>
              <a:rPr lang="fr-FR" sz="2400" b="1" u="sng" dirty="0">
                <a:latin typeface="Trebuchet MS" pitchFamily="34" charset="0"/>
                <a:cs typeface="ＭＳ Ｐゴシック" pitchFamily="34" charset="-128"/>
              </a:rPr>
              <a:t>Manque d’intérêt</a:t>
            </a:r>
            <a:br>
              <a:rPr lang="fr-FR" sz="2400" dirty="0">
                <a:latin typeface="Trebuchet MS" pitchFamily="34" charset="0"/>
                <a:cs typeface="ＭＳ Ｐゴシック" pitchFamily="34" charset="-128"/>
              </a:rPr>
            </a:br>
            <a:r>
              <a:rPr lang="fr-FR" sz="2400" dirty="0">
                <a:latin typeface="Trebuchet MS" pitchFamily="34" charset="0"/>
                <a:cs typeface="ＭＳ Ｐゴシック" pitchFamily="34" charset="-128"/>
              </a:rPr>
              <a:t>   Ce n’est pas une priorité</a:t>
            </a:r>
          </a:p>
        </p:txBody>
      </p:sp>
    </p:spTree>
    <p:extLst>
      <p:ext uri="{BB962C8B-B14F-4D97-AF65-F5344CB8AC3E}">
        <p14:creationId xmlns:p14="http://schemas.microsoft.com/office/powerpoint/2010/main" val="29368547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A3D738-20D2-4722-A3EC-C0A22BBBFBF0}"/>
              </a:ext>
            </a:extLst>
          </p:cNvPr>
          <p:cNvSpPr>
            <a:spLocks noGrp="1"/>
          </p:cNvSpPr>
          <p:nvPr>
            <p:ph type="title"/>
          </p:nvPr>
        </p:nvSpPr>
        <p:spPr/>
        <p:txBody>
          <a:bodyPr/>
          <a:lstStyle/>
          <a:p>
            <a:r>
              <a:rPr lang="fr-FR" dirty="0"/>
              <a:t>Obstacles</a:t>
            </a:r>
          </a:p>
        </p:txBody>
      </p:sp>
      <p:sp>
        <p:nvSpPr>
          <p:cNvPr id="5" name="Espace réservé du contenu 1">
            <a:extLst>
              <a:ext uri="{FF2B5EF4-FFF2-40B4-BE49-F238E27FC236}">
                <a16:creationId xmlns:a16="http://schemas.microsoft.com/office/drawing/2014/main" id="{A1AF7579-FF30-4295-8EAC-E573AE2157A1}"/>
              </a:ext>
            </a:extLst>
          </p:cNvPr>
          <p:cNvSpPr>
            <a:spLocks/>
          </p:cNvSpPr>
          <p:nvPr/>
        </p:nvSpPr>
        <p:spPr bwMode="auto">
          <a:xfrm>
            <a:off x="258417" y="1551709"/>
            <a:ext cx="8647044" cy="46233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spcBef>
                <a:spcPct val="20000"/>
              </a:spcBef>
              <a:buClr>
                <a:schemeClr val="accent1"/>
              </a:buClr>
              <a:defRPr/>
            </a:pPr>
            <a:r>
              <a:rPr lang="fr-FR" sz="2400" b="1" u="sng" dirty="0">
                <a:latin typeface="Trebuchet MS" pitchFamily="34" charset="0"/>
                <a:cs typeface="ＭＳ Ｐゴシック" pitchFamily="34" charset="-128"/>
              </a:rPr>
              <a:t>En résumé</a:t>
            </a:r>
          </a:p>
          <a:p>
            <a:pPr algn="ctr" eaLnBrk="0" hangingPunct="0">
              <a:spcBef>
                <a:spcPct val="20000"/>
              </a:spcBef>
              <a:buClr>
                <a:schemeClr val="accent1"/>
              </a:buClr>
              <a:defRPr/>
            </a:pPr>
            <a:endParaRPr lang="fr-FR" sz="2400" b="1" dirty="0">
              <a:latin typeface="Trebuchet MS" pitchFamily="34" charset="0"/>
              <a:cs typeface="ＭＳ Ｐゴシック" pitchFamily="34" charset="-128"/>
            </a:endParaRPr>
          </a:p>
          <a:p>
            <a:pPr algn="ctr" eaLnBrk="0" hangingPunct="0">
              <a:spcBef>
                <a:spcPct val="20000"/>
              </a:spcBef>
              <a:buClr>
                <a:schemeClr val="accent1"/>
              </a:buClr>
              <a:defRPr/>
            </a:pPr>
            <a:r>
              <a:rPr lang="fr-FR" sz="2400" dirty="0">
                <a:latin typeface="Trebuchet MS" pitchFamily="34" charset="0"/>
                <a:cs typeface="ＭＳ Ｐゴシック" pitchFamily="34" charset="-128"/>
              </a:rPr>
              <a:t>C’est </a:t>
            </a:r>
            <a:r>
              <a:rPr lang="fr-FR" sz="2400" b="1" dirty="0">
                <a:latin typeface="Trebuchet MS" pitchFamily="34" charset="0"/>
                <a:cs typeface="ＭＳ Ｐゴシック" pitchFamily="34" charset="-128"/>
              </a:rPr>
              <a:t>difficile</a:t>
            </a:r>
          </a:p>
          <a:p>
            <a:pPr algn="ctr" eaLnBrk="0" hangingPunct="0">
              <a:spcBef>
                <a:spcPct val="20000"/>
              </a:spcBef>
              <a:buClr>
                <a:schemeClr val="accent1"/>
              </a:buClr>
              <a:defRPr/>
            </a:pPr>
            <a:r>
              <a:rPr lang="fr-FR" sz="2400" dirty="0">
                <a:latin typeface="Trebuchet MS" pitchFamily="34" charset="0"/>
                <a:cs typeface="ＭＳ Ｐゴシック" pitchFamily="34" charset="-128"/>
              </a:rPr>
              <a:t>C’est </a:t>
            </a:r>
            <a:r>
              <a:rPr lang="fr-FR" sz="2400" b="1" dirty="0">
                <a:latin typeface="Trebuchet MS" pitchFamily="34" charset="0"/>
                <a:cs typeface="ＭＳ Ｐゴシック" pitchFamily="34" charset="-128"/>
              </a:rPr>
              <a:t>cher</a:t>
            </a:r>
          </a:p>
          <a:p>
            <a:pPr algn="ctr" eaLnBrk="0" hangingPunct="0">
              <a:spcBef>
                <a:spcPct val="20000"/>
              </a:spcBef>
              <a:buClr>
                <a:schemeClr val="accent1"/>
              </a:buClr>
              <a:defRPr/>
            </a:pPr>
            <a:r>
              <a:rPr lang="fr-FR" sz="2400" dirty="0">
                <a:latin typeface="Trebuchet MS" pitchFamily="34" charset="0"/>
                <a:cs typeface="ＭＳ Ｐゴシック" pitchFamily="34" charset="-128"/>
              </a:rPr>
              <a:t>Pas de </a:t>
            </a:r>
            <a:r>
              <a:rPr lang="fr-FR" sz="2400" b="1" dirty="0">
                <a:latin typeface="Trebuchet MS" pitchFamily="34" charset="0"/>
                <a:cs typeface="ＭＳ Ｐゴシック" pitchFamily="34" charset="-128"/>
              </a:rPr>
              <a:t>retour sur investissement</a:t>
            </a:r>
          </a:p>
          <a:p>
            <a:pPr algn="ctr" eaLnBrk="0" hangingPunct="0">
              <a:spcBef>
                <a:spcPct val="20000"/>
              </a:spcBef>
              <a:buClr>
                <a:schemeClr val="accent1"/>
              </a:buClr>
              <a:defRPr/>
            </a:pPr>
            <a:r>
              <a:rPr lang="fr-FR" sz="2400" dirty="0">
                <a:latin typeface="Trebuchet MS" pitchFamily="34" charset="0"/>
                <a:cs typeface="ＭＳ Ｐゴシック" pitchFamily="34" charset="-128"/>
              </a:rPr>
              <a:t>Je ne suis </a:t>
            </a:r>
            <a:r>
              <a:rPr lang="fr-FR" sz="2400" b="1" dirty="0">
                <a:latin typeface="Trebuchet MS" pitchFamily="34" charset="0"/>
                <a:cs typeface="ＭＳ Ｐゴシック" pitchFamily="34" charset="-128"/>
              </a:rPr>
              <a:t>pas obligé</a:t>
            </a:r>
            <a:r>
              <a:rPr lang="fr-FR" sz="2400" dirty="0">
                <a:latin typeface="Trebuchet MS" pitchFamily="34" charset="0"/>
                <a:cs typeface="ＭＳ Ｐゴシック" pitchFamily="34" charset="-128"/>
              </a:rPr>
              <a:t> de publier mes données</a:t>
            </a:r>
          </a:p>
        </p:txBody>
      </p:sp>
    </p:spTree>
    <p:extLst>
      <p:ext uri="{BB962C8B-B14F-4D97-AF65-F5344CB8AC3E}">
        <p14:creationId xmlns:p14="http://schemas.microsoft.com/office/powerpoint/2010/main" val="2217308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75FDD3-4C8B-454A-9B09-295ACC137425}"/>
              </a:ext>
            </a:extLst>
          </p:cNvPr>
          <p:cNvSpPr>
            <a:spLocks noGrp="1"/>
          </p:cNvSpPr>
          <p:nvPr>
            <p:ph type="title"/>
          </p:nvPr>
        </p:nvSpPr>
        <p:spPr/>
        <p:txBody>
          <a:bodyPr/>
          <a:lstStyle/>
          <a:p>
            <a:r>
              <a:rPr lang="fr-FR" dirty="0"/>
              <a:t>C’est mon bébé!</a:t>
            </a:r>
          </a:p>
        </p:txBody>
      </p:sp>
      <p:sp>
        <p:nvSpPr>
          <p:cNvPr id="4" name="Espace réservé du contenu 1">
            <a:extLst>
              <a:ext uri="{FF2B5EF4-FFF2-40B4-BE49-F238E27FC236}">
                <a16:creationId xmlns:a16="http://schemas.microsoft.com/office/drawing/2014/main" id="{9AB0F164-8AE0-4E9D-89EE-77FF5D563954}"/>
              </a:ext>
            </a:extLst>
          </p:cNvPr>
          <p:cNvSpPr>
            <a:spLocks/>
          </p:cNvSpPr>
          <p:nvPr/>
        </p:nvSpPr>
        <p:spPr bwMode="auto">
          <a:xfrm>
            <a:off x="258417" y="1551709"/>
            <a:ext cx="8647044" cy="493940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gn="ctr" eaLnBrk="0" hangingPunct="0">
              <a:spcBef>
                <a:spcPct val="20000"/>
              </a:spcBef>
              <a:buClr>
                <a:schemeClr val="accent1"/>
              </a:buClr>
              <a:defRPr/>
            </a:pPr>
            <a:r>
              <a:rPr lang="fr-FR" sz="2400" b="1" u="sng" dirty="0">
                <a:latin typeface="Trebuchet MS" pitchFamily="34" charset="0"/>
                <a:cs typeface="ＭＳ Ｐゴシック" pitchFamily="34" charset="-128"/>
              </a:rPr>
              <a:t>Symptômes</a:t>
            </a:r>
          </a:p>
          <a:p>
            <a:pPr algn="ctr" eaLnBrk="0" hangingPunct="0">
              <a:spcBef>
                <a:spcPct val="20000"/>
              </a:spcBef>
              <a:buClr>
                <a:schemeClr val="accent1"/>
              </a:buClr>
              <a:defRPr/>
            </a:pPr>
            <a:endParaRPr lang="fr-FR" sz="2400" dirty="0">
              <a:latin typeface="Trebuchet MS" pitchFamily="34" charset="0"/>
              <a:cs typeface="ＭＳ Ｐゴシック" pitchFamily="34" charset="-128"/>
            </a:endParaRP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a:t>
            </a:r>
            <a:r>
              <a:rPr lang="fr-FR" sz="2400" b="1" u="sng" dirty="0">
                <a:latin typeface="Trebuchet MS" pitchFamily="34" charset="0"/>
                <a:cs typeface="ＭＳ Ｐゴシック" pitchFamily="34" charset="-128"/>
              </a:rPr>
              <a:t>Perte de contrôle</a:t>
            </a:r>
            <a:br>
              <a:rPr lang="fr-FR" sz="2400" dirty="0">
                <a:latin typeface="Trebuchet MS" pitchFamily="34" charset="0"/>
                <a:cs typeface="ＭＳ Ｐゴシック" pitchFamily="34" charset="-128"/>
              </a:rPr>
            </a:br>
            <a:r>
              <a:rPr lang="fr-FR" sz="2400" dirty="0">
                <a:latin typeface="Trebuchet MS" pitchFamily="34" charset="0"/>
                <a:cs typeface="ＭＳ Ｐゴシック" pitchFamily="34" charset="-128"/>
              </a:rPr>
              <a:t>   Authenticité, provenance, falsification</a:t>
            </a:r>
            <a:br>
              <a:rPr lang="fr-FR" sz="2400" dirty="0">
                <a:latin typeface="Trebuchet MS" pitchFamily="34" charset="0"/>
                <a:cs typeface="ＭＳ Ｐゴシック" pitchFamily="34" charset="-128"/>
              </a:rPr>
            </a:br>
            <a:r>
              <a:rPr lang="fr-FR" sz="2400" dirty="0">
                <a:latin typeface="Trebuchet MS" pitchFamily="34" charset="0"/>
                <a:cs typeface="ＭＳ Ｐゴシック" pitchFamily="34" charset="-128"/>
              </a:rPr>
              <a:t>   Problèmes de qualité</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a:t>
            </a:r>
            <a:r>
              <a:rPr lang="fr-FR" sz="2400" b="1" u="sng" dirty="0">
                <a:latin typeface="Trebuchet MS" pitchFamily="34" charset="0"/>
                <a:cs typeface="ＭＳ Ｐゴシック" pitchFamily="34" charset="-128"/>
              </a:rPr>
              <a:t>Sentiment de danger</a:t>
            </a:r>
            <a:br>
              <a:rPr lang="fr-FR" sz="2400" dirty="0">
                <a:latin typeface="Trebuchet MS" pitchFamily="34" charset="0"/>
                <a:cs typeface="ＭＳ Ｐゴシック" pitchFamily="34" charset="-128"/>
              </a:rPr>
            </a:br>
            <a:r>
              <a:rPr lang="fr-FR" sz="2400" dirty="0">
                <a:latin typeface="Trebuchet MS" pitchFamily="34" charset="0"/>
                <a:cs typeface="ＭＳ Ｐゴシック" pitchFamily="34" charset="-128"/>
              </a:rPr>
              <a:t>   Problèmes légaux, de vie privée, de sécurité nationale</a:t>
            </a:r>
            <a:br>
              <a:rPr lang="fr-FR" sz="2400" dirty="0">
                <a:latin typeface="Trebuchet MS" pitchFamily="34" charset="0"/>
                <a:cs typeface="ＭＳ Ｐゴシック" pitchFamily="34" charset="-128"/>
              </a:rPr>
            </a:br>
            <a:r>
              <a:rPr lang="fr-FR" sz="2400" dirty="0">
                <a:latin typeface="Trebuchet MS" pitchFamily="34" charset="0"/>
                <a:cs typeface="ＭＳ Ｐゴシック" pitchFamily="34" charset="-128"/>
              </a:rPr>
              <a:t>   Exposition publique non désirable</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a:t>
            </a:r>
            <a:r>
              <a:rPr lang="fr-FR" sz="2400" b="1" u="sng" dirty="0">
                <a:latin typeface="Trebuchet MS" pitchFamily="34" charset="0"/>
                <a:cs typeface="ＭＳ Ｐゴシック" pitchFamily="34" charset="-128"/>
              </a:rPr>
              <a:t>Trop complexe</a:t>
            </a:r>
            <a:br>
              <a:rPr lang="fr-FR" sz="2400" dirty="0">
                <a:latin typeface="Trebuchet MS" pitchFamily="34" charset="0"/>
                <a:cs typeface="ＭＳ Ｐゴシック" pitchFamily="34" charset="-128"/>
              </a:rPr>
            </a:br>
            <a:r>
              <a:rPr lang="fr-FR" sz="2400" dirty="0">
                <a:latin typeface="Trebuchet MS" pitchFamily="34" charset="0"/>
                <a:cs typeface="ＭＳ Ｐゴシック" pitchFamily="34" charset="-128"/>
              </a:rPr>
              <a:t>   Changements de processus nécessaires</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a:t>
            </a:r>
            <a:r>
              <a:rPr lang="fr-FR" sz="2400" b="1" u="sng" dirty="0">
                <a:latin typeface="Trebuchet MS" pitchFamily="34" charset="0"/>
                <a:cs typeface="ＭＳ Ｐゴシック" pitchFamily="34" charset="-128"/>
              </a:rPr>
              <a:t>Peur de la faillite</a:t>
            </a:r>
            <a:br>
              <a:rPr lang="fr-FR" sz="2400" dirty="0">
                <a:latin typeface="Trebuchet MS" pitchFamily="34" charset="0"/>
                <a:cs typeface="ＭＳ Ｐゴシック" pitchFamily="34" charset="-128"/>
              </a:rPr>
            </a:br>
            <a:r>
              <a:rPr lang="fr-FR" sz="2400" dirty="0">
                <a:latin typeface="Trebuchet MS" pitchFamily="34" charset="0"/>
                <a:cs typeface="ＭＳ Ｐゴシック" pitchFamily="34" charset="-128"/>
              </a:rPr>
              <a:t>   Investissement, retour sur investissement, service client</a:t>
            </a:r>
          </a:p>
        </p:txBody>
      </p:sp>
    </p:spTree>
    <p:extLst>
      <p:ext uri="{BB962C8B-B14F-4D97-AF65-F5344CB8AC3E}">
        <p14:creationId xmlns:p14="http://schemas.microsoft.com/office/powerpoint/2010/main" val="17732048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75FDD3-4C8B-454A-9B09-295ACC137425}"/>
              </a:ext>
            </a:extLst>
          </p:cNvPr>
          <p:cNvSpPr>
            <a:spLocks noGrp="1"/>
          </p:cNvSpPr>
          <p:nvPr>
            <p:ph type="title"/>
          </p:nvPr>
        </p:nvSpPr>
        <p:spPr/>
        <p:txBody>
          <a:bodyPr/>
          <a:lstStyle/>
          <a:p>
            <a:r>
              <a:rPr lang="fr-FR" dirty="0"/>
              <a:t>Mythes et malentendus</a:t>
            </a:r>
          </a:p>
        </p:txBody>
      </p:sp>
      <p:sp>
        <p:nvSpPr>
          <p:cNvPr id="4" name="Espace réservé du contenu 1">
            <a:extLst>
              <a:ext uri="{FF2B5EF4-FFF2-40B4-BE49-F238E27FC236}">
                <a16:creationId xmlns:a16="http://schemas.microsoft.com/office/drawing/2014/main" id="{9AB0F164-8AE0-4E9D-89EE-77FF5D563954}"/>
              </a:ext>
            </a:extLst>
          </p:cNvPr>
          <p:cNvSpPr>
            <a:spLocks/>
          </p:cNvSpPr>
          <p:nvPr/>
        </p:nvSpPr>
        <p:spPr bwMode="auto">
          <a:xfrm>
            <a:off x="258417" y="1551709"/>
            <a:ext cx="8647044" cy="493940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0" hangingPunct="0">
              <a:spcBef>
                <a:spcPct val="20000"/>
              </a:spcBef>
              <a:buClr>
                <a:schemeClr val="accent1"/>
              </a:buClr>
              <a:buFont typeface="Courier New" pitchFamily="49" charset="0"/>
              <a:buChar char="o"/>
              <a:defRPr/>
            </a:pPr>
            <a:r>
              <a:rPr lang="fr-FR" sz="2200" dirty="0">
                <a:latin typeface="Trebuchet MS" pitchFamily="34" charset="0"/>
                <a:cs typeface="ＭＳ Ｐゴシック" pitchFamily="34" charset="-128"/>
              </a:rPr>
              <a:t> Les données </a:t>
            </a:r>
            <a:r>
              <a:rPr lang="fr-FR" sz="2200" b="1" dirty="0">
                <a:latin typeface="Trebuchet MS" pitchFamily="34" charset="0"/>
                <a:cs typeface="ＭＳ Ｐゴシック" pitchFamily="34" charset="-128"/>
              </a:rPr>
              <a:t>ne nous appartiennent pas</a:t>
            </a:r>
            <a:r>
              <a:rPr lang="fr-FR" sz="2200" dirty="0">
                <a:latin typeface="Trebuchet MS" pitchFamily="34" charset="0"/>
                <a:cs typeface="ＭＳ Ｐゴシック" pitchFamily="34" charset="-128"/>
              </a:rPr>
              <a:t>. Elles proviennent de plusieurs autres organisations</a:t>
            </a:r>
          </a:p>
          <a:p>
            <a:pPr eaLnBrk="0" hangingPunct="0">
              <a:spcBef>
                <a:spcPct val="20000"/>
              </a:spcBef>
              <a:buClr>
                <a:schemeClr val="accent1"/>
              </a:buClr>
              <a:buFont typeface="Courier New" pitchFamily="49" charset="0"/>
              <a:buChar char="o"/>
              <a:defRPr/>
            </a:pPr>
            <a:r>
              <a:rPr lang="fr-FR" sz="2200" dirty="0">
                <a:latin typeface="Trebuchet MS" pitchFamily="34" charset="0"/>
                <a:cs typeface="ＭＳ Ｐゴシック" pitchFamily="34" charset="-128"/>
              </a:rPr>
              <a:t> C’est </a:t>
            </a:r>
            <a:r>
              <a:rPr lang="fr-FR" sz="2200" b="1" dirty="0">
                <a:latin typeface="Trebuchet MS" pitchFamily="34" charset="0"/>
                <a:cs typeface="ＭＳ Ｐゴシック" pitchFamily="34" charset="-128"/>
              </a:rPr>
              <a:t>techniquement impossible</a:t>
            </a:r>
            <a:r>
              <a:rPr lang="fr-FR" sz="2200" dirty="0">
                <a:latin typeface="Trebuchet MS" pitchFamily="34" charset="0"/>
                <a:cs typeface="ＭＳ Ｐゴシック" pitchFamily="34" charset="-128"/>
              </a:rPr>
              <a:t>, les données sont trop volumineuses pour pouvoir être publiées</a:t>
            </a:r>
          </a:p>
          <a:p>
            <a:pPr eaLnBrk="0" hangingPunct="0">
              <a:spcBef>
                <a:spcPct val="20000"/>
              </a:spcBef>
              <a:buClr>
                <a:schemeClr val="accent1"/>
              </a:buClr>
              <a:buFont typeface="Courier New" pitchFamily="49" charset="0"/>
              <a:buChar char="o"/>
              <a:defRPr/>
            </a:pPr>
            <a:r>
              <a:rPr lang="fr-FR" sz="2200" dirty="0">
                <a:latin typeface="Trebuchet MS" pitchFamily="34" charset="0"/>
                <a:cs typeface="ＭＳ Ｐゴシック" pitchFamily="34" charset="-128"/>
              </a:rPr>
              <a:t> Les données sont </a:t>
            </a:r>
            <a:r>
              <a:rPr lang="fr-FR" sz="2200" b="1" dirty="0">
                <a:latin typeface="Trebuchet MS" pitchFamily="34" charset="0"/>
                <a:cs typeface="ＭＳ Ｐゴシック" pitchFamily="34" charset="-128"/>
              </a:rPr>
              <a:t>fausses</a:t>
            </a:r>
            <a:r>
              <a:rPr lang="fr-FR" sz="2200" dirty="0">
                <a:latin typeface="Trebuchet MS" pitchFamily="34" charset="0"/>
                <a:cs typeface="ＭＳ Ｐゴシック" pitchFamily="34" charset="-128"/>
              </a:rPr>
              <a:t>, les utilisateurs seront mécontents</a:t>
            </a:r>
          </a:p>
          <a:p>
            <a:pPr eaLnBrk="0" hangingPunct="0">
              <a:spcBef>
                <a:spcPct val="20000"/>
              </a:spcBef>
              <a:buClr>
                <a:schemeClr val="accent1"/>
              </a:buClr>
              <a:buFont typeface="Courier New" pitchFamily="49" charset="0"/>
              <a:buChar char="o"/>
              <a:defRPr/>
            </a:pPr>
            <a:r>
              <a:rPr lang="fr-FR" sz="2200" dirty="0">
                <a:latin typeface="Trebuchet MS" pitchFamily="34" charset="0"/>
                <a:cs typeface="ＭＳ Ｐゴシック" pitchFamily="34" charset="-128"/>
              </a:rPr>
              <a:t> Quelqu’un pourrait tirer des </a:t>
            </a:r>
            <a:r>
              <a:rPr lang="fr-FR" sz="2200" b="1" dirty="0">
                <a:latin typeface="Trebuchet MS" pitchFamily="34" charset="0"/>
                <a:cs typeface="ＭＳ Ｐゴシック" pitchFamily="34" charset="-128"/>
              </a:rPr>
              <a:t>conclusions hâtives</a:t>
            </a:r>
            <a:r>
              <a:rPr lang="fr-FR" sz="2200" dirty="0">
                <a:latin typeface="Trebuchet MS" pitchFamily="34" charset="0"/>
                <a:cs typeface="ＭＳ Ｐゴシック" pitchFamily="34" charset="-128"/>
              </a:rPr>
              <a:t>, sans considérer une perspective globale</a:t>
            </a:r>
          </a:p>
          <a:p>
            <a:pPr eaLnBrk="0" hangingPunct="0">
              <a:spcBef>
                <a:spcPct val="20000"/>
              </a:spcBef>
              <a:buClr>
                <a:schemeClr val="accent1"/>
              </a:buClr>
              <a:buFont typeface="Courier New" pitchFamily="49" charset="0"/>
              <a:buChar char="o"/>
              <a:defRPr/>
            </a:pPr>
            <a:r>
              <a:rPr lang="fr-FR" sz="2200" dirty="0">
                <a:latin typeface="Trebuchet MS" pitchFamily="34" charset="0"/>
                <a:cs typeface="ＭＳ Ｐゴシック" pitchFamily="34" charset="-128"/>
              </a:rPr>
              <a:t> Les données, combinées avec d’autres, pourraient permettre </a:t>
            </a:r>
            <a:r>
              <a:rPr lang="fr-FR" sz="2200" b="1" dirty="0">
                <a:latin typeface="Trebuchet MS" pitchFamily="34" charset="0"/>
                <a:cs typeface="ＭＳ Ｐゴシック" pitchFamily="34" charset="-128"/>
              </a:rPr>
              <a:t>d’identifier des individus</a:t>
            </a:r>
            <a:r>
              <a:rPr lang="fr-FR" sz="2200" dirty="0">
                <a:latin typeface="Trebuchet MS" pitchFamily="34" charset="0"/>
                <a:cs typeface="ＭＳ Ｐゴシック" pitchFamily="34" charset="-128"/>
              </a:rPr>
              <a:t> ou des </a:t>
            </a:r>
            <a:r>
              <a:rPr lang="fr-FR" sz="2200" b="1" dirty="0">
                <a:latin typeface="Trebuchet MS" pitchFamily="34" charset="0"/>
                <a:cs typeface="ＭＳ Ｐゴシック" pitchFamily="34" charset="-128"/>
              </a:rPr>
              <a:t>informations sensibles</a:t>
            </a:r>
          </a:p>
          <a:p>
            <a:pPr eaLnBrk="0" hangingPunct="0">
              <a:spcBef>
                <a:spcPct val="20000"/>
              </a:spcBef>
              <a:buClr>
                <a:schemeClr val="accent1"/>
              </a:buClr>
              <a:buFont typeface="Courier New" pitchFamily="49" charset="0"/>
              <a:buChar char="o"/>
              <a:defRPr/>
            </a:pPr>
            <a:r>
              <a:rPr lang="fr-FR" sz="2200" dirty="0">
                <a:latin typeface="Trebuchet MS" pitchFamily="34" charset="0"/>
                <a:cs typeface="ＭＳ Ｐゴシック" pitchFamily="34" charset="-128"/>
              </a:rPr>
              <a:t> Ca coûte </a:t>
            </a:r>
            <a:r>
              <a:rPr lang="fr-FR" sz="2200" b="1" dirty="0">
                <a:latin typeface="Trebuchet MS" pitchFamily="34" charset="0"/>
                <a:cs typeface="ＭＳ Ｐゴシック" pitchFamily="34" charset="-128"/>
              </a:rPr>
              <a:t>tr</a:t>
            </a:r>
            <a:r>
              <a:rPr lang="fr-FR" sz="2400" b="1" dirty="0">
                <a:latin typeface="Trebuchet MS" pitchFamily="34" charset="0"/>
                <a:cs typeface="ＭＳ Ｐゴシック" pitchFamily="34" charset="-128"/>
              </a:rPr>
              <a:t>op cher</a:t>
            </a:r>
            <a:r>
              <a:rPr lang="fr-FR" sz="2400" dirty="0">
                <a:latin typeface="Trebuchet MS" pitchFamily="34" charset="0"/>
                <a:cs typeface="ＭＳ Ｐゴシック" pitchFamily="34" charset="-128"/>
              </a:rPr>
              <a:t> de publier dans un format standard.</a:t>
            </a:r>
          </a:p>
        </p:txBody>
      </p:sp>
    </p:spTree>
    <p:extLst>
      <p:ext uri="{BB962C8B-B14F-4D97-AF65-F5344CB8AC3E}">
        <p14:creationId xmlns:p14="http://schemas.microsoft.com/office/powerpoint/2010/main" val="9746029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75FDD3-4C8B-454A-9B09-295ACC137425}"/>
              </a:ext>
            </a:extLst>
          </p:cNvPr>
          <p:cNvSpPr>
            <a:spLocks noGrp="1"/>
          </p:cNvSpPr>
          <p:nvPr>
            <p:ph type="title"/>
          </p:nvPr>
        </p:nvSpPr>
        <p:spPr/>
        <p:txBody>
          <a:bodyPr/>
          <a:lstStyle/>
          <a:p>
            <a:r>
              <a:rPr lang="fr-FR" dirty="0"/>
              <a:t>Mythes et malentendus</a:t>
            </a:r>
          </a:p>
        </p:txBody>
      </p:sp>
      <p:sp>
        <p:nvSpPr>
          <p:cNvPr id="4" name="Espace réservé du contenu 1">
            <a:extLst>
              <a:ext uri="{FF2B5EF4-FFF2-40B4-BE49-F238E27FC236}">
                <a16:creationId xmlns:a16="http://schemas.microsoft.com/office/drawing/2014/main" id="{9AB0F164-8AE0-4E9D-89EE-77FF5D563954}"/>
              </a:ext>
            </a:extLst>
          </p:cNvPr>
          <p:cNvSpPr>
            <a:spLocks/>
          </p:cNvSpPr>
          <p:nvPr/>
        </p:nvSpPr>
        <p:spPr bwMode="auto">
          <a:xfrm>
            <a:off x="258417" y="1551709"/>
            <a:ext cx="8647044" cy="493940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gn="ctr" eaLnBrk="0" hangingPunct="0">
              <a:spcBef>
                <a:spcPct val="20000"/>
              </a:spcBef>
              <a:buClr>
                <a:schemeClr val="accent1"/>
              </a:buClr>
              <a:defRPr/>
            </a:pPr>
            <a:r>
              <a:rPr lang="fr-FR" sz="2200" dirty="0">
                <a:latin typeface="Trebuchet MS" pitchFamily="34" charset="0"/>
                <a:cs typeface="ＭＳ Ｐゴシック" pitchFamily="34" charset="-128"/>
              </a:rPr>
              <a:t>« C’est pas faux » mais:</a:t>
            </a:r>
          </a:p>
          <a:p>
            <a:pPr algn="ctr" eaLnBrk="0" hangingPunct="0">
              <a:spcBef>
                <a:spcPct val="20000"/>
              </a:spcBef>
              <a:buClr>
                <a:schemeClr val="accent1"/>
              </a:buClr>
              <a:defRPr/>
            </a:pPr>
            <a:endParaRPr lang="fr-FR" sz="2200" dirty="0">
              <a:latin typeface="Trebuchet MS" pitchFamily="34" charset="0"/>
              <a:cs typeface="ＭＳ Ｐゴシック" pitchFamily="34" charset="-128"/>
            </a:endParaRPr>
          </a:p>
          <a:p>
            <a:pPr eaLnBrk="0" hangingPunct="0">
              <a:spcBef>
                <a:spcPct val="20000"/>
              </a:spcBef>
              <a:buClr>
                <a:schemeClr val="accent1"/>
              </a:buClr>
              <a:buFont typeface="Courier New" pitchFamily="49" charset="0"/>
              <a:buChar char="o"/>
              <a:defRPr/>
            </a:pPr>
            <a:r>
              <a:rPr lang="fr-FR" sz="2200" dirty="0">
                <a:latin typeface="Trebuchet MS" pitchFamily="34" charset="0"/>
                <a:cs typeface="ＭＳ Ｐゴシック" pitchFamily="34" charset="-128"/>
              </a:rPr>
              <a:t> </a:t>
            </a:r>
            <a:r>
              <a:rPr lang="fr-FR" sz="2200" b="1" dirty="0">
                <a:latin typeface="Trebuchet MS" pitchFamily="34" charset="0"/>
                <a:cs typeface="ＭＳ Ｐゴシック" pitchFamily="34" charset="-128"/>
              </a:rPr>
              <a:t>Epauler </a:t>
            </a:r>
            <a:r>
              <a:rPr lang="fr-FR" sz="2200" dirty="0">
                <a:latin typeface="Trebuchet MS" pitchFamily="34" charset="0"/>
                <a:cs typeface="ＭＳ Ｐゴシック" pitchFamily="34" charset="-128"/>
              </a:rPr>
              <a:t>les chargés de données</a:t>
            </a:r>
          </a:p>
          <a:p>
            <a:pPr eaLnBrk="0" hangingPunct="0">
              <a:spcBef>
                <a:spcPct val="20000"/>
              </a:spcBef>
              <a:buClr>
                <a:schemeClr val="accent1"/>
              </a:buClr>
              <a:buFont typeface="Courier New" pitchFamily="49" charset="0"/>
              <a:buChar char="o"/>
              <a:defRPr/>
            </a:pPr>
            <a:r>
              <a:rPr lang="fr-FR" sz="2200" dirty="0">
                <a:latin typeface="Trebuchet MS" pitchFamily="34" charset="0"/>
                <a:cs typeface="ＭＳ Ｐゴシック" pitchFamily="34" charset="-128"/>
              </a:rPr>
              <a:t> Trouver un </a:t>
            </a:r>
            <a:r>
              <a:rPr lang="fr-FR" sz="2200" b="1" dirty="0">
                <a:latin typeface="Trebuchet MS" pitchFamily="34" charset="0"/>
                <a:cs typeface="ＭＳ Ｐゴシック" pitchFamily="34" charset="-128"/>
              </a:rPr>
              <a:t>juste équilibre</a:t>
            </a:r>
            <a:r>
              <a:rPr lang="fr-FR" sz="2200" dirty="0">
                <a:latin typeface="Trebuchet MS" pitchFamily="34" charset="0"/>
                <a:cs typeface="ＭＳ Ｐゴシック" pitchFamily="34" charset="-128"/>
              </a:rPr>
              <a:t> entre tout publier et ne rien publier</a:t>
            </a:r>
          </a:p>
          <a:p>
            <a:pPr eaLnBrk="0" hangingPunct="0">
              <a:spcBef>
                <a:spcPct val="20000"/>
              </a:spcBef>
              <a:buClr>
                <a:schemeClr val="accent1"/>
              </a:buClr>
              <a:buFont typeface="Courier New" pitchFamily="49" charset="0"/>
              <a:buChar char="o"/>
              <a:defRPr/>
            </a:pPr>
            <a:r>
              <a:rPr lang="fr-FR" sz="2200" dirty="0">
                <a:latin typeface="Trebuchet MS" pitchFamily="34" charset="0"/>
                <a:cs typeface="ＭＳ Ｐゴシック" pitchFamily="34" charset="-128"/>
              </a:rPr>
              <a:t> Commencer par </a:t>
            </a:r>
            <a:r>
              <a:rPr lang="fr-FR" sz="2200" b="1" dirty="0">
                <a:latin typeface="Trebuchet MS" pitchFamily="34" charset="0"/>
                <a:cs typeface="ＭＳ Ｐゴシック" pitchFamily="34" charset="-128"/>
              </a:rPr>
              <a:t>transiger</a:t>
            </a:r>
            <a:r>
              <a:rPr lang="fr-FR" sz="2200" dirty="0">
                <a:latin typeface="Trebuchet MS" pitchFamily="34" charset="0"/>
                <a:cs typeface="ＭＳ Ｐゴシック" pitchFamily="34" charset="-128"/>
              </a:rPr>
              <a:t> avant de prendre de l’ampleur</a:t>
            </a:r>
          </a:p>
          <a:p>
            <a:pPr eaLnBrk="0" hangingPunct="0">
              <a:spcBef>
                <a:spcPct val="20000"/>
              </a:spcBef>
              <a:buClr>
                <a:schemeClr val="accent1"/>
              </a:buClr>
              <a:buFont typeface="Courier New" pitchFamily="49" charset="0"/>
              <a:buChar char="o"/>
              <a:defRPr/>
            </a:pPr>
            <a:r>
              <a:rPr lang="fr-FR" sz="2200" dirty="0">
                <a:latin typeface="Trebuchet MS" pitchFamily="34" charset="0"/>
                <a:cs typeface="ＭＳ Ｐゴシック" pitchFamily="34" charset="-128"/>
              </a:rPr>
              <a:t> Commencer par les </a:t>
            </a:r>
            <a:r>
              <a:rPr lang="fr-FR" sz="2200" b="1" dirty="0">
                <a:latin typeface="Trebuchet MS" pitchFamily="34" charset="0"/>
                <a:cs typeface="ＭＳ Ｐゴシック" pitchFamily="34" charset="-128"/>
              </a:rPr>
              <a:t>données qui auront un impact</a:t>
            </a:r>
          </a:p>
          <a:p>
            <a:pPr eaLnBrk="0" hangingPunct="0">
              <a:spcBef>
                <a:spcPct val="20000"/>
              </a:spcBef>
              <a:buClr>
                <a:schemeClr val="accent1"/>
              </a:buClr>
              <a:buFont typeface="Courier New" pitchFamily="49" charset="0"/>
              <a:buChar char="o"/>
              <a:defRPr/>
            </a:pPr>
            <a:r>
              <a:rPr lang="fr-FR" sz="2200" b="1" dirty="0">
                <a:latin typeface="Trebuchet MS" pitchFamily="34" charset="0"/>
                <a:cs typeface="ＭＳ Ｐゴシック" pitchFamily="34" charset="-128"/>
              </a:rPr>
              <a:t> </a:t>
            </a:r>
            <a:r>
              <a:rPr lang="fr-FR" sz="2200" dirty="0">
                <a:latin typeface="Trebuchet MS" pitchFamily="34" charset="0"/>
                <a:cs typeface="ＭＳ Ｐゴシック" pitchFamily="34" charset="-128"/>
              </a:rPr>
              <a:t>Etudier les </a:t>
            </a:r>
            <a:r>
              <a:rPr lang="fr-FR" sz="2200" b="1" dirty="0">
                <a:latin typeface="Trebuchet MS" pitchFamily="34" charset="0"/>
                <a:cs typeface="ＭＳ Ｐゴシック" pitchFamily="34" charset="-128"/>
              </a:rPr>
              <a:t>exemples</a:t>
            </a:r>
            <a:r>
              <a:rPr lang="fr-FR" sz="2200" dirty="0">
                <a:latin typeface="Trebuchet MS" pitchFamily="34" charset="0"/>
                <a:cs typeface="ＭＳ Ｐゴシック" pitchFamily="34" charset="-128"/>
              </a:rPr>
              <a:t> de publication dans d’autres pays</a:t>
            </a:r>
          </a:p>
        </p:txBody>
      </p:sp>
    </p:spTree>
    <p:extLst>
      <p:ext uri="{BB962C8B-B14F-4D97-AF65-F5344CB8AC3E}">
        <p14:creationId xmlns:p14="http://schemas.microsoft.com/office/powerpoint/2010/main" val="13682419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75FDD3-4C8B-454A-9B09-295ACC137425}"/>
              </a:ext>
            </a:extLst>
          </p:cNvPr>
          <p:cNvSpPr>
            <a:spLocks noGrp="1"/>
          </p:cNvSpPr>
          <p:nvPr>
            <p:ph type="title"/>
          </p:nvPr>
        </p:nvSpPr>
        <p:spPr/>
        <p:txBody>
          <a:bodyPr/>
          <a:lstStyle/>
          <a:p>
            <a:r>
              <a:rPr lang="fr-FR" dirty="0"/>
              <a:t>Intérêts &gt; Craintes</a:t>
            </a:r>
          </a:p>
        </p:txBody>
      </p:sp>
      <p:sp>
        <p:nvSpPr>
          <p:cNvPr id="6" name="Espace réservé du contenu 1">
            <a:extLst>
              <a:ext uri="{FF2B5EF4-FFF2-40B4-BE49-F238E27FC236}">
                <a16:creationId xmlns:a16="http://schemas.microsoft.com/office/drawing/2014/main" id="{3CB005BA-83F8-427B-9EC2-ECD52FF2AAF7}"/>
              </a:ext>
            </a:extLst>
          </p:cNvPr>
          <p:cNvSpPr>
            <a:spLocks/>
          </p:cNvSpPr>
          <p:nvPr/>
        </p:nvSpPr>
        <p:spPr bwMode="auto">
          <a:xfrm>
            <a:off x="258417" y="1551709"/>
            <a:ext cx="8647044" cy="42855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gn="ctr" eaLnBrk="0" hangingPunct="0">
              <a:spcBef>
                <a:spcPct val="20000"/>
              </a:spcBef>
              <a:buClr>
                <a:schemeClr val="accent1"/>
              </a:buClr>
              <a:defRPr/>
            </a:pPr>
            <a:r>
              <a:rPr lang="fr-FR" sz="2400" b="1" u="sng" dirty="0">
                <a:latin typeface="Trebuchet MS" pitchFamily="34" charset="0"/>
                <a:cs typeface="ＭＳ Ｐゴシック" pitchFamily="34" charset="-128"/>
              </a:rPr>
              <a:t>Croissance économique</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Réduction des coûts de l’administration de €1.7 milliards dans les 28 pays de l’UE d’ici à 2020</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Réduction de 629 millions d’heures du temps d’attente sur les routes européennes</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Réduction de 16% de la consommation d’énergie</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a:t>
            </a:r>
          </a:p>
          <a:p>
            <a:pPr eaLnBrk="0" hangingPunct="0">
              <a:spcBef>
                <a:spcPct val="20000"/>
              </a:spcBef>
              <a:buClr>
                <a:schemeClr val="accent1"/>
              </a:buClr>
              <a:defRPr/>
            </a:pPr>
            <a:endParaRPr lang="fr-FR" sz="2400" dirty="0">
              <a:latin typeface="Trebuchet MS" pitchFamily="34" charset="0"/>
              <a:cs typeface="ＭＳ Ｐゴシック" pitchFamily="34" charset="-128"/>
            </a:endParaRPr>
          </a:p>
        </p:txBody>
      </p:sp>
      <p:pic>
        <p:nvPicPr>
          <p:cNvPr id="4" name="Image 3">
            <a:extLst>
              <a:ext uri="{FF2B5EF4-FFF2-40B4-BE49-F238E27FC236}">
                <a16:creationId xmlns:a16="http://schemas.microsoft.com/office/drawing/2014/main" id="{797C9692-6B3D-42BE-AA8C-766B78E1A3D8}"/>
              </a:ext>
            </a:extLst>
          </p:cNvPr>
          <p:cNvPicPr>
            <a:picLocks noChangeAspect="1"/>
          </p:cNvPicPr>
          <p:nvPr/>
        </p:nvPicPr>
        <p:blipFill>
          <a:blip r:embed="rId2"/>
          <a:stretch>
            <a:fillRect/>
          </a:stretch>
        </p:blipFill>
        <p:spPr>
          <a:xfrm>
            <a:off x="5937250" y="5505225"/>
            <a:ext cx="3206750" cy="1028427"/>
          </a:xfrm>
          <a:prstGeom prst="rect">
            <a:avLst/>
          </a:prstGeom>
        </p:spPr>
      </p:pic>
      <p:sp>
        <p:nvSpPr>
          <p:cNvPr id="3" name="Rectangle 2">
            <a:extLst>
              <a:ext uri="{FF2B5EF4-FFF2-40B4-BE49-F238E27FC236}">
                <a16:creationId xmlns:a16="http://schemas.microsoft.com/office/drawing/2014/main" id="{EC61B63A-3F13-4E4A-9A23-D1988ED01FC7}"/>
              </a:ext>
            </a:extLst>
          </p:cNvPr>
          <p:cNvSpPr/>
          <p:nvPr/>
        </p:nvSpPr>
        <p:spPr>
          <a:xfrm>
            <a:off x="835350" y="4808847"/>
            <a:ext cx="7974419" cy="500901"/>
          </a:xfrm>
          <a:prstGeom prst="rect">
            <a:avLst/>
          </a:prstGeom>
        </p:spPr>
        <p:txBody>
          <a:bodyPr>
            <a:normAutofit fontScale="70000" lnSpcReduction="20000"/>
          </a:bodyPr>
          <a:lstStyle/>
          <a:p>
            <a:pPr algn="r"/>
            <a:r>
              <a:rPr lang="fr-FR" dirty="0" err="1"/>
              <a:t>Creating</a:t>
            </a:r>
            <a:r>
              <a:rPr lang="fr-FR" dirty="0"/>
              <a:t> value </a:t>
            </a:r>
            <a:r>
              <a:rPr lang="fr-FR" dirty="0" err="1"/>
              <a:t>through</a:t>
            </a:r>
            <a:r>
              <a:rPr lang="fr-FR" dirty="0"/>
              <a:t> Open Data</a:t>
            </a:r>
            <a:br>
              <a:rPr lang="fr-FR" dirty="0"/>
            </a:br>
            <a:r>
              <a:rPr lang="fr-FR" dirty="0"/>
              <a:t>https://www.europeandataportal.eu/sites/default/files/edp_creating_value_through_open_data_0.pdf</a:t>
            </a:r>
          </a:p>
        </p:txBody>
      </p:sp>
    </p:spTree>
    <p:extLst>
      <p:ext uri="{BB962C8B-B14F-4D97-AF65-F5344CB8AC3E}">
        <p14:creationId xmlns:p14="http://schemas.microsoft.com/office/powerpoint/2010/main" val="12114648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75FDD3-4C8B-454A-9B09-295ACC137425}"/>
              </a:ext>
            </a:extLst>
          </p:cNvPr>
          <p:cNvSpPr>
            <a:spLocks noGrp="1"/>
          </p:cNvSpPr>
          <p:nvPr>
            <p:ph type="title"/>
          </p:nvPr>
        </p:nvSpPr>
        <p:spPr/>
        <p:txBody>
          <a:bodyPr/>
          <a:lstStyle/>
          <a:p>
            <a:r>
              <a:rPr lang="fr-FR" dirty="0"/>
              <a:t>Intérêts &gt; Craintes</a:t>
            </a:r>
          </a:p>
        </p:txBody>
      </p:sp>
      <p:sp>
        <p:nvSpPr>
          <p:cNvPr id="6" name="Espace réservé du contenu 1">
            <a:extLst>
              <a:ext uri="{FF2B5EF4-FFF2-40B4-BE49-F238E27FC236}">
                <a16:creationId xmlns:a16="http://schemas.microsoft.com/office/drawing/2014/main" id="{3CB005BA-83F8-427B-9EC2-ECD52FF2AAF7}"/>
              </a:ext>
            </a:extLst>
          </p:cNvPr>
          <p:cNvSpPr>
            <a:spLocks/>
          </p:cNvSpPr>
          <p:nvPr/>
        </p:nvSpPr>
        <p:spPr bwMode="auto">
          <a:xfrm>
            <a:off x="258417" y="1551709"/>
            <a:ext cx="8647044" cy="42855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gn="ctr" eaLnBrk="0" hangingPunct="0">
              <a:spcBef>
                <a:spcPct val="20000"/>
              </a:spcBef>
              <a:buClr>
                <a:schemeClr val="accent1"/>
              </a:buClr>
              <a:defRPr/>
            </a:pPr>
            <a:r>
              <a:rPr lang="fr-FR" sz="2400" b="1" u="sng" dirty="0">
                <a:latin typeface="Trebuchet MS" pitchFamily="34" charset="0"/>
                <a:cs typeface="ＭＳ Ｐゴシック" pitchFamily="34" charset="-128"/>
              </a:rPr>
              <a:t>Croissance économique</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L’ODI a identifié </a:t>
            </a:r>
            <a:r>
              <a:rPr lang="fr-FR" sz="2400" b="1" dirty="0">
                <a:latin typeface="Trebuchet MS" pitchFamily="34" charset="0"/>
                <a:cs typeface="ＭＳ Ｐゴシック" pitchFamily="34" charset="-128"/>
              </a:rPr>
              <a:t>270 sociétés</a:t>
            </a:r>
            <a:r>
              <a:rPr lang="fr-FR" sz="2400" dirty="0">
                <a:latin typeface="Trebuchet MS" pitchFamily="34" charset="0"/>
                <a:cs typeface="ＭＳ Ｐゴシック" pitchFamily="34" charset="-128"/>
              </a:rPr>
              <a:t> utilisant les données gouvernementales ouvertes au Royaume-Uni, représentant un chiffre d’affaires de </a:t>
            </a:r>
            <a:r>
              <a:rPr lang="fr-FR" sz="2400" b="1" dirty="0">
                <a:latin typeface="Trebuchet MS" pitchFamily="34" charset="0"/>
                <a:cs typeface="ＭＳ Ｐゴシック" pitchFamily="34" charset="-128"/>
              </a:rPr>
              <a:t>£92 milliards</a:t>
            </a:r>
            <a:r>
              <a:rPr lang="fr-FR" sz="2400" dirty="0">
                <a:latin typeface="Trebuchet MS" pitchFamily="34" charset="0"/>
                <a:cs typeface="ＭＳ Ｐゴシック" pitchFamily="34" charset="-128"/>
              </a:rPr>
              <a:t> et plus de </a:t>
            </a:r>
            <a:r>
              <a:rPr lang="fr-FR" sz="2400" b="1" dirty="0">
                <a:latin typeface="Trebuchet MS" pitchFamily="34" charset="0"/>
                <a:cs typeface="ＭＳ Ｐゴシック" pitchFamily="34" charset="-128"/>
              </a:rPr>
              <a:t>500 000</a:t>
            </a:r>
            <a:r>
              <a:rPr lang="fr-FR" sz="2400" dirty="0">
                <a:latin typeface="Trebuchet MS" pitchFamily="34" charset="0"/>
                <a:cs typeface="ＭＳ Ｐゴシック" pitchFamily="34" charset="-128"/>
              </a:rPr>
              <a:t> </a:t>
            </a:r>
            <a:r>
              <a:rPr lang="fr-FR" sz="2400" b="1" dirty="0">
                <a:latin typeface="Trebuchet MS" pitchFamily="34" charset="0"/>
                <a:cs typeface="ＭＳ Ｐゴシック" pitchFamily="34" charset="-128"/>
              </a:rPr>
              <a:t>emplois</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 The </a:t>
            </a:r>
            <a:r>
              <a:rPr lang="fr-FR" sz="2400" dirty="0" err="1">
                <a:latin typeface="Trebuchet MS" pitchFamily="34" charset="0"/>
                <a:cs typeface="ＭＳ Ｐゴシック" pitchFamily="34" charset="-128"/>
              </a:rPr>
              <a:t>Climate</a:t>
            </a:r>
            <a:r>
              <a:rPr lang="fr-FR" sz="2400" dirty="0">
                <a:latin typeface="Trebuchet MS" pitchFamily="34" charset="0"/>
                <a:cs typeface="ＭＳ Ｐゴシック" pitchFamily="34" charset="-128"/>
              </a:rPr>
              <a:t> Corporation », une société américaine basée sur l’exploitation de données ouvertes a été vendue pour </a:t>
            </a:r>
            <a:r>
              <a:rPr lang="fr-FR" sz="2400" b="1" dirty="0">
                <a:latin typeface="Trebuchet MS" pitchFamily="34" charset="0"/>
                <a:cs typeface="ＭＳ Ｐゴシック" pitchFamily="34" charset="-128"/>
              </a:rPr>
              <a:t>$930 millions</a:t>
            </a:r>
          </a:p>
          <a:p>
            <a:pPr eaLnBrk="0" hangingPunct="0">
              <a:spcBef>
                <a:spcPct val="20000"/>
              </a:spcBef>
              <a:buClr>
                <a:schemeClr val="accent1"/>
              </a:buClr>
              <a:defRPr/>
            </a:pPr>
            <a:endParaRPr lang="fr-FR" sz="2400" dirty="0">
              <a:latin typeface="Trebuchet MS" pitchFamily="34" charset="0"/>
              <a:cs typeface="ＭＳ Ｐゴシック" pitchFamily="34" charset="-128"/>
            </a:endParaRPr>
          </a:p>
        </p:txBody>
      </p:sp>
      <p:pic>
        <p:nvPicPr>
          <p:cNvPr id="4" name="Image 3">
            <a:extLst>
              <a:ext uri="{FF2B5EF4-FFF2-40B4-BE49-F238E27FC236}">
                <a16:creationId xmlns:a16="http://schemas.microsoft.com/office/drawing/2014/main" id="{797C9692-6B3D-42BE-AA8C-766B78E1A3D8}"/>
              </a:ext>
            </a:extLst>
          </p:cNvPr>
          <p:cNvPicPr>
            <a:picLocks noChangeAspect="1"/>
          </p:cNvPicPr>
          <p:nvPr/>
        </p:nvPicPr>
        <p:blipFill>
          <a:blip r:embed="rId2"/>
          <a:stretch>
            <a:fillRect/>
          </a:stretch>
        </p:blipFill>
        <p:spPr>
          <a:xfrm>
            <a:off x="5937250" y="5505227"/>
            <a:ext cx="3206750" cy="1028427"/>
          </a:xfrm>
          <a:prstGeom prst="rect">
            <a:avLst/>
          </a:prstGeom>
        </p:spPr>
      </p:pic>
      <p:sp>
        <p:nvSpPr>
          <p:cNvPr id="5" name="Rectangle 4">
            <a:extLst>
              <a:ext uri="{FF2B5EF4-FFF2-40B4-BE49-F238E27FC236}">
                <a16:creationId xmlns:a16="http://schemas.microsoft.com/office/drawing/2014/main" id="{30CD6575-7571-44C8-8E4A-549B0367A84C}"/>
              </a:ext>
            </a:extLst>
          </p:cNvPr>
          <p:cNvSpPr/>
          <p:nvPr/>
        </p:nvSpPr>
        <p:spPr>
          <a:xfrm>
            <a:off x="1378997" y="4808847"/>
            <a:ext cx="7506586" cy="1028427"/>
          </a:xfrm>
          <a:prstGeom prst="rect">
            <a:avLst/>
          </a:prstGeom>
        </p:spPr>
        <p:txBody>
          <a:bodyPr>
            <a:normAutofit/>
          </a:bodyPr>
          <a:lstStyle/>
          <a:p>
            <a:pPr algn="r"/>
            <a:r>
              <a:rPr lang="en-US" sz="1400" dirty="0"/>
              <a:t>Open Data Institute (2015) Open data means business:</a:t>
            </a:r>
            <a:br>
              <a:rPr lang="en-US" sz="1400" dirty="0"/>
            </a:br>
            <a:r>
              <a:rPr lang="en-US" sz="1400" dirty="0"/>
              <a:t>UK innovation across sectors and regions. London, UK.</a:t>
            </a:r>
            <a:br>
              <a:rPr lang="en-US" sz="1400" dirty="0"/>
            </a:br>
            <a:r>
              <a:rPr lang="en-US" sz="1400" dirty="0"/>
              <a:t>http://theodi.org/open-data-means-business-uk-innovation-sectors-regions</a:t>
            </a:r>
            <a:endParaRPr lang="fr-FR" sz="1400" dirty="0"/>
          </a:p>
        </p:txBody>
      </p:sp>
    </p:spTree>
    <p:extLst>
      <p:ext uri="{BB962C8B-B14F-4D97-AF65-F5344CB8AC3E}">
        <p14:creationId xmlns:p14="http://schemas.microsoft.com/office/powerpoint/2010/main" val="28894970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75FDD3-4C8B-454A-9B09-295ACC137425}"/>
              </a:ext>
            </a:extLst>
          </p:cNvPr>
          <p:cNvSpPr>
            <a:spLocks noGrp="1"/>
          </p:cNvSpPr>
          <p:nvPr>
            <p:ph type="title"/>
          </p:nvPr>
        </p:nvSpPr>
        <p:spPr/>
        <p:txBody>
          <a:bodyPr/>
          <a:lstStyle/>
          <a:p>
            <a:r>
              <a:rPr lang="fr-FR" dirty="0"/>
              <a:t>Intérêts &gt; Craintes</a:t>
            </a:r>
          </a:p>
        </p:txBody>
      </p:sp>
      <p:sp>
        <p:nvSpPr>
          <p:cNvPr id="6" name="Espace réservé du contenu 1">
            <a:extLst>
              <a:ext uri="{FF2B5EF4-FFF2-40B4-BE49-F238E27FC236}">
                <a16:creationId xmlns:a16="http://schemas.microsoft.com/office/drawing/2014/main" id="{3CB005BA-83F8-427B-9EC2-ECD52FF2AAF7}"/>
              </a:ext>
            </a:extLst>
          </p:cNvPr>
          <p:cNvSpPr>
            <a:spLocks/>
          </p:cNvSpPr>
          <p:nvPr/>
        </p:nvSpPr>
        <p:spPr bwMode="auto">
          <a:xfrm>
            <a:off x="258417" y="1551709"/>
            <a:ext cx="8647044" cy="42855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gn="ctr" eaLnBrk="0" hangingPunct="0">
              <a:spcBef>
                <a:spcPct val="20000"/>
              </a:spcBef>
              <a:buClr>
                <a:schemeClr val="accent1"/>
              </a:buClr>
              <a:defRPr/>
            </a:pPr>
            <a:r>
              <a:rPr lang="fr-FR" sz="2400" b="1" u="sng" dirty="0">
                <a:latin typeface="Trebuchet MS" pitchFamily="34" charset="0"/>
                <a:cs typeface="ＭＳ Ｐゴシック" pitchFamily="34" charset="-128"/>
              </a:rPr>
              <a:t>Innovation et retour sur investissement</a:t>
            </a:r>
          </a:p>
          <a:p>
            <a:pPr eaLnBrk="0" hangingPunct="0">
              <a:spcBef>
                <a:spcPct val="20000"/>
              </a:spcBef>
              <a:buClr>
                <a:schemeClr val="accent1"/>
              </a:buClr>
              <a:buFont typeface="Courier New" pitchFamily="49" charset="0"/>
              <a:buChar char="o"/>
              <a:defRPr/>
            </a:pPr>
            <a:r>
              <a:rPr lang="fr-FR" sz="2400" b="1" dirty="0">
                <a:latin typeface="Trebuchet MS" pitchFamily="34" charset="0"/>
                <a:cs typeface="ＭＳ Ｐゴシック" pitchFamily="34" charset="-128"/>
              </a:rPr>
              <a:t> </a:t>
            </a:r>
            <a:r>
              <a:rPr lang="fr-FR" sz="2400" dirty="0" err="1">
                <a:latin typeface="Trebuchet MS" pitchFamily="34" charset="0"/>
                <a:cs typeface="ＭＳ Ｐゴシック" pitchFamily="34" charset="-128"/>
              </a:rPr>
              <a:t>Nesta</a:t>
            </a:r>
            <a:r>
              <a:rPr lang="fr-FR" sz="2400" dirty="0">
                <a:latin typeface="Trebuchet MS" pitchFamily="34" charset="0"/>
                <a:cs typeface="ＭＳ Ｐゴシック" pitchFamily="34" charset="-128"/>
              </a:rPr>
              <a:t> a investi £1.2m dans 7 compétitions Open Data</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Résultats sur 3 ans:</a:t>
            </a:r>
          </a:p>
          <a:p>
            <a:pPr lvl="1"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Retour sur investissement:</a:t>
            </a:r>
            <a:br>
              <a:rPr lang="fr-FR" sz="2400" dirty="0">
                <a:latin typeface="Trebuchet MS" pitchFamily="34" charset="0"/>
                <a:cs typeface="ＭＳ Ｐゴシック" pitchFamily="34" charset="-128"/>
              </a:rPr>
            </a:br>
            <a:r>
              <a:rPr lang="fr-FR" sz="2400" dirty="0">
                <a:latin typeface="Trebuchet MS" pitchFamily="34" charset="0"/>
                <a:cs typeface="ＭＳ Ｐゴシック" pitchFamily="34" charset="-128"/>
              </a:rPr>
              <a:t>   </a:t>
            </a:r>
            <a:r>
              <a:rPr lang="fr-FR" sz="2400" b="1" dirty="0">
                <a:latin typeface="Trebuchet MS" pitchFamily="34" charset="0"/>
                <a:cs typeface="ＭＳ Ｐゴシック" pitchFamily="34" charset="-128"/>
              </a:rPr>
              <a:t>£5 à £10 par £1</a:t>
            </a:r>
            <a:r>
              <a:rPr lang="fr-FR" sz="2400" dirty="0">
                <a:latin typeface="Trebuchet MS" pitchFamily="34" charset="0"/>
                <a:cs typeface="ＭＳ Ｐゴシック" pitchFamily="34" charset="-128"/>
              </a:rPr>
              <a:t> investi pour l’économie Anglaise</a:t>
            </a:r>
          </a:p>
          <a:p>
            <a:pPr lvl="1"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Création de </a:t>
            </a:r>
            <a:r>
              <a:rPr lang="fr-FR" sz="2400" b="1" dirty="0">
                <a:latin typeface="Trebuchet MS" pitchFamily="34" charset="0"/>
                <a:cs typeface="ＭＳ Ｐゴシック" pitchFamily="34" charset="-128"/>
              </a:rPr>
              <a:t>75 à 141 emplois</a:t>
            </a:r>
          </a:p>
          <a:p>
            <a:pPr lvl="1"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Large impact social et environnemental</a:t>
            </a:r>
          </a:p>
        </p:txBody>
      </p:sp>
      <p:pic>
        <p:nvPicPr>
          <p:cNvPr id="7" name="Image 6">
            <a:extLst>
              <a:ext uri="{FF2B5EF4-FFF2-40B4-BE49-F238E27FC236}">
                <a16:creationId xmlns:a16="http://schemas.microsoft.com/office/drawing/2014/main" id="{90FE104D-96E9-4697-9BA1-488A2AD70B20}"/>
              </a:ext>
            </a:extLst>
          </p:cNvPr>
          <p:cNvPicPr>
            <a:picLocks noChangeAspect="1"/>
          </p:cNvPicPr>
          <p:nvPr/>
        </p:nvPicPr>
        <p:blipFill>
          <a:blip r:embed="rId2"/>
          <a:stretch>
            <a:fillRect/>
          </a:stretch>
        </p:blipFill>
        <p:spPr>
          <a:xfrm>
            <a:off x="6870116" y="4071957"/>
            <a:ext cx="2015467" cy="2265363"/>
          </a:xfrm>
          <a:prstGeom prst="rect">
            <a:avLst/>
          </a:prstGeom>
        </p:spPr>
      </p:pic>
    </p:spTree>
    <p:extLst>
      <p:ext uri="{BB962C8B-B14F-4D97-AF65-F5344CB8AC3E}">
        <p14:creationId xmlns:p14="http://schemas.microsoft.com/office/powerpoint/2010/main" val="4021791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DF871CE2-14E6-4C65-BBDE-BEF38AFB8E27}"/>
              </a:ext>
            </a:extLst>
          </p:cNvPr>
          <p:cNvPicPr>
            <a:picLocks noChangeAspect="1"/>
          </p:cNvPicPr>
          <p:nvPr/>
        </p:nvPicPr>
        <p:blipFill>
          <a:blip r:embed="rId2"/>
          <a:stretch>
            <a:fillRect/>
          </a:stretch>
        </p:blipFill>
        <p:spPr>
          <a:xfrm>
            <a:off x="2295246" y="1972460"/>
            <a:ext cx="4573386" cy="4573386"/>
          </a:xfrm>
          <a:prstGeom prst="rect">
            <a:avLst/>
          </a:prstGeom>
        </p:spPr>
      </p:pic>
      <p:sp>
        <p:nvSpPr>
          <p:cNvPr id="2" name="Titre 1"/>
          <p:cNvSpPr>
            <a:spLocks noGrp="1"/>
          </p:cNvSpPr>
          <p:nvPr>
            <p:ph type="title"/>
          </p:nvPr>
        </p:nvSpPr>
        <p:spPr>
          <a:xfrm>
            <a:off x="448128" y="0"/>
            <a:ext cx="7303800" cy="812800"/>
          </a:xfrm>
        </p:spPr>
        <p:txBody>
          <a:bodyPr/>
          <a:lstStyle/>
          <a:p>
            <a:r>
              <a:rPr lang="fr-FR" dirty="0"/>
              <a:t>Questionnaire d’introduction</a:t>
            </a:r>
          </a:p>
        </p:txBody>
      </p:sp>
      <p:sp>
        <p:nvSpPr>
          <p:cNvPr id="5" name="Espace réservé du contenu 1">
            <a:extLst>
              <a:ext uri="{FF2B5EF4-FFF2-40B4-BE49-F238E27FC236}">
                <a16:creationId xmlns:a16="http://schemas.microsoft.com/office/drawing/2014/main" id="{003FFB5B-A90E-4B2B-B18A-70C4818ACFEE}"/>
              </a:ext>
            </a:extLst>
          </p:cNvPr>
          <p:cNvSpPr>
            <a:spLocks/>
          </p:cNvSpPr>
          <p:nvPr/>
        </p:nvSpPr>
        <p:spPr bwMode="auto">
          <a:xfrm>
            <a:off x="258417" y="1281022"/>
            <a:ext cx="8647044" cy="95181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spcBef>
                <a:spcPct val="20000"/>
              </a:spcBef>
              <a:buClr>
                <a:schemeClr val="accent1"/>
              </a:buClr>
              <a:defRPr/>
            </a:pPr>
            <a:r>
              <a:rPr lang="fr-FR" sz="5400" dirty="0">
                <a:latin typeface="Trebuchet MS" pitchFamily="34" charset="0"/>
                <a:cs typeface="ＭＳ Ｐゴシック" pitchFamily="34" charset="-128"/>
                <a:hlinkClick r:id="rId3"/>
              </a:rPr>
              <a:t>https://kwz.me/hYJ</a:t>
            </a:r>
            <a:endParaRPr lang="fr-FR" sz="5400" dirty="0">
              <a:latin typeface="Trebuchet MS" pitchFamily="34" charset="0"/>
              <a:cs typeface="ＭＳ Ｐゴシック" pitchFamily="34" charset="-128"/>
            </a:endParaRPr>
          </a:p>
        </p:txBody>
      </p:sp>
    </p:spTree>
    <p:extLst>
      <p:ext uri="{BB962C8B-B14F-4D97-AF65-F5344CB8AC3E}">
        <p14:creationId xmlns:p14="http://schemas.microsoft.com/office/powerpoint/2010/main" val="40489442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75FDD3-4C8B-454A-9B09-295ACC137425}"/>
              </a:ext>
            </a:extLst>
          </p:cNvPr>
          <p:cNvSpPr>
            <a:spLocks noGrp="1"/>
          </p:cNvSpPr>
          <p:nvPr>
            <p:ph type="title"/>
          </p:nvPr>
        </p:nvSpPr>
        <p:spPr/>
        <p:txBody>
          <a:bodyPr/>
          <a:lstStyle/>
          <a:p>
            <a:r>
              <a:rPr lang="fr-FR" dirty="0"/>
              <a:t>Intérêts &gt; Craintes</a:t>
            </a:r>
          </a:p>
        </p:txBody>
      </p:sp>
      <p:sp>
        <p:nvSpPr>
          <p:cNvPr id="6" name="Espace réservé du contenu 1">
            <a:extLst>
              <a:ext uri="{FF2B5EF4-FFF2-40B4-BE49-F238E27FC236}">
                <a16:creationId xmlns:a16="http://schemas.microsoft.com/office/drawing/2014/main" id="{3CB005BA-83F8-427B-9EC2-ECD52FF2AAF7}"/>
              </a:ext>
            </a:extLst>
          </p:cNvPr>
          <p:cNvSpPr>
            <a:spLocks/>
          </p:cNvSpPr>
          <p:nvPr/>
        </p:nvSpPr>
        <p:spPr bwMode="auto">
          <a:xfrm>
            <a:off x="258417" y="1551709"/>
            <a:ext cx="8647044" cy="493940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gn="ctr" eaLnBrk="0" hangingPunct="0">
              <a:spcBef>
                <a:spcPct val="20000"/>
              </a:spcBef>
              <a:buClr>
                <a:schemeClr val="accent1"/>
              </a:buClr>
              <a:defRPr/>
            </a:pPr>
            <a:r>
              <a:rPr lang="fr-FR" sz="2400" b="1" u="sng" dirty="0">
                <a:latin typeface="Trebuchet MS" pitchFamily="34" charset="0"/>
                <a:cs typeface="ＭＳ Ｐゴシック" pitchFamily="34" charset="-128"/>
              </a:rPr>
              <a:t>La qualité est un processus itératif</a:t>
            </a:r>
          </a:p>
          <a:p>
            <a:pPr eaLnBrk="0" hangingPunct="0">
              <a:spcBef>
                <a:spcPct val="20000"/>
              </a:spcBef>
              <a:buClr>
                <a:schemeClr val="accent1"/>
              </a:buClr>
              <a:defRPr/>
            </a:pPr>
            <a:endParaRPr lang="fr-FR" sz="2400" dirty="0">
              <a:latin typeface="Trebuchet MS" pitchFamily="34" charset="0"/>
              <a:cs typeface="ＭＳ Ｐゴシック" pitchFamily="34" charset="-128"/>
            </a:endParaRPr>
          </a:p>
          <a:p>
            <a:pPr eaLnBrk="0" hangingPunct="0">
              <a:spcBef>
                <a:spcPct val="20000"/>
              </a:spcBef>
              <a:buClr>
                <a:schemeClr val="accent1"/>
              </a:buClr>
              <a:defRPr/>
            </a:pPr>
            <a:r>
              <a:rPr lang="fr-FR" sz="2400" dirty="0">
                <a:latin typeface="Trebuchet MS" pitchFamily="34" charset="0"/>
                <a:cs typeface="ＭＳ Ｐゴシック" pitchFamily="34" charset="-128"/>
              </a:rPr>
              <a:t>Si les données sont de </a:t>
            </a:r>
            <a:r>
              <a:rPr lang="fr-FR" sz="2400" b="1" dirty="0">
                <a:latin typeface="Trebuchet MS" pitchFamily="34" charset="0"/>
                <a:cs typeface="ＭＳ Ｐゴシック" pitchFamily="34" charset="-128"/>
              </a:rPr>
              <a:t>faible qualité</a:t>
            </a:r>
            <a:r>
              <a:rPr lang="fr-FR" sz="2400" dirty="0">
                <a:latin typeface="Trebuchet MS" pitchFamily="34" charset="0"/>
                <a:cs typeface="ＭＳ Ｐゴシック" pitchFamily="34" charset="-128"/>
              </a:rPr>
              <a:t>, la communauté contribuera à </a:t>
            </a:r>
            <a:r>
              <a:rPr lang="fr-FR" sz="2400" b="1" dirty="0">
                <a:latin typeface="Trebuchet MS" pitchFamily="34" charset="0"/>
                <a:cs typeface="ＭＳ Ｐゴシック" pitchFamily="34" charset="-128"/>
              </a:rPr>
              <a:t>l’amélioration</a:t>
            </a:r>
            <a:r>
              <a:rPr lang="fr-FR" sz="2400" dirty="0">
                <a:latin typeface="Trebuchet MS" pitchFamily="34" charset="0"/>
                <a:cs typeface="ＭＳ Ｐゴシック" pitchFamily="34" charset="-128"/>
              </a:rPr>
              <a:t> des données si elles sont utiles, permettant de créer un </a:t>
            </a:r>
            <a:r>
              <a:rPr lang="fr-FR" sz="2400" b="1" dirty="0">
                <a:latin typeface="Trebuchet MS" pitchFamily="34" charset="0"/>
                <a:cs typeface="ＭＳ Ｐゴシック" pitchFamily="34" charset="-128"/>
              </a:rPr>
              <a:t>cercle vertueux</a:t>
            </a:r>
            <a:r>
              <a:rPr lang="fr-FR" sz="2400" dirty="0">
                <a:latin typeface="Trebuchet MS" pitchFamily="34" charset="0"/>
                <a:cs typeface="ＭＳ Ｐゴシック" pitchFamily="34" charset="-128"/>
              </a:rPr>
              <a:t>.</a:t>
            </a:r>
            <a:br>
              <a:rPr lang="fr-FR" sz="2400" dirty="0">
                <a:latin typeface="Trebuchet MS" pitchFamily="34" charset="0"/>
                <a:cs typeface="ＭＳ Ｐゴシック" pitchFamily="34" charset="-128"/>
              </a:rPr>
            </a:br>
            <a:endParaRPr lang="fr-FR" sz="2400" dirty="0">
              <a:latin typeface="Trebuchet MS" pitchFamily="34" charset="0"/>
              <a:cs typeface="ＭＳ Ｐゴシック" pitchFamily="34" charset="-128"/>
            </a:endParaRPr>
          </a:p>
          <a:p>
            <a:pPr eaLnBrk="0" hangingPunct="0">
              <a:spcBef>
                <a:spcPct val="20000"/>
              </a:spcBef>
              <a:buClr>
                <a:schemeClr val="accent1"/>
              </a:buClr>
              <a:defRPr/>
            </a:pPr>
            <a:r>
              <a:rPr lang="fr-FR" sz="2400" dirty="0">
                <a:latin typeface="Trebuchet MS" pitchFamily="34" charset="0"/>
                <a:cs typeface="ＭＳ Ｐゴシック" pitchFamily="34" charset="-128"/>
              </a:rPr>
              <a:t>Exemple:</a:t>
            </a:r>
          </a:p>
          <a:p>
            <a:pPr eaLnBrk="0" hangingPunct="0">
              <a:spcBef>
                <a:spcPct val="20000"/>
              </a:spcBef>
              <a:buClr>
                <a:schemeClr val="accent1"/>
              </a:buClr>
              <a:buFont typeface="Courier New" pitchFamily="49" charset="0"/>
              <a:buChar char="o"/>
              <a:defRPr/>
            </a:pPr>
            <a:r>
              <a:rPr lang="fr-FR" sz="2400" b="1" dirty="0">
                <a:latin typeface="Trebuchet MS" pitchFamily="34" charset="0"/>
                <a:cs typeface="ＭＳ Ｐゴシック" pitchFamily="34" charset="-128"/>
              </a:rPr>
              <a:t> </a:t>
            </a:r>
            <a:r>
              <a:rPr lang="fr-FR" sz="2400" dirty="0">
                <a:latin typeface="Trebuchet MS" pitchFamily="34" charset="0"/>
                <a:cs typeface="ＭＳ Ｐゴシック" pitchFamily="34" charset="-128"/>
              </a:rPr>
              <a:t>Le Royaume-Uni a publié la localisation de </a:t>
            </a:r>
            <a:r>
              <a:rPr lang="fr-FR" sz="2400" b="1" dirty="0">
                <a:latin typeface="Trebuchet MS" pitchFamily="34" charset="0"/>
                <a:cs typeface="ＭＳ Ｐゴシック" pitchFamily="34" charset="-128"/>
              </a:rPr>
              <a:t>300 000</a:t>
            </a:r>
            <a:r>
              <a:rPr lang="fr-FR" sz="2400" dirty="0">
                <a:latin typeface="Trebuchet MS" pitchFamily="34" charset="0"/>
                <a:cs typeface="ＭＳ Ｐゴシック" pitchFamily="34" charset="-128"/>
              </a:rPr>
              <a:t> stations de bus au début des années 2010.</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La communauté a corrigé </a:t>
            </a:r>
            <a:r>
              <a:rPr lang="fr-FR" sz="2400" b="1" dirty="0">
                <a:latin typeface="Trebuchet MS" pitchFamily="34" charset="0"/>
                <a:cs typeface="ＭＳ Ｐゴシック" pitchFamily="34" charset="-128"/>
              </a:rPr>
              <a:t>18 000</a:t>
            </a:r>
            <a:r>
              <a:rPr lang="fr-FR" sz="2400" dirty="0">
                <a:latin typeface="Trebuchet MS" pitchFamily="34" charset="0"/>
                <a:cs typeface="ＭＳ Ｐゴシック" pitchFamily="34" charset="-128"/>
              </a:rPr>
              <a:t> d’entre elles (</a:t>
            </a:r>
            <a:r>
              <a:rPr lang="fr-FR" sz="2400" b="1" dirty="0">
                <a:latin typeface="Trebuchet MS" pitchFamily="34" charset="0"/>
                <a:cs typeface="ＭＳ Ｐゴシック" pitchFamily="34" charset="-128"/>
              </a:rPr>
              <a:t>~6%</a:t>
            </a:r>
            <a:r>
              <a:rPr lang="fr-FR" sz="2400" dirty="0">
                <a:latin typeface="Trebuchet MS" pitchFamily="34" charset="0"/>
                <a:cs typeface="ＭＳ Ｐゴシック" pitchFamily="34" charset="-128"/>
              </a:rPr>
              <a:t>)</a:t>
            </a:r>
          </a:p>
          <a:p>
            <a:pPr eaLnBrk="0" hangingPunct="0">
              <a:spcBef>
                <a:spcPct val="20000"/>
              </a:spcBef>
              <a:buClr>
                <a:schemeClr val="accent1"/>
              </a:buClr>
              <a:defRPr/>
            </a:pPr>
            <a:endParaRPr lang="fr-FR" sz="2400" dirty="0">
              <a:latin typeface="Trebuchet MS" pitchFamily="34" charset="0"/>
              <a:cs typeface="ＭＳ Ｐゴシック" pitchFamily="34" charset="-128"/>
            </a:endParaRPr>
          </a:p>
        </p:txBody>
      </p:sp>
    </p:spTree>
    <p:extLst>
      <p:ext uri="{BB962C8B-B14F-4D97-AF65-F5344CB8AC3E}">
        <p14:creationId xmlns:p14="http://schemas.microsoft.com/office/powerpoint/2010/main" val="23180664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75FDD3-4C8B-454A-9B09-295ACC137425}"/>
              </a:ext>
            </a:extLst>
          </p:cNvPr>
          <p:cNvSpPr>
            <a:spLocks noGrp="1"/>
          </p:cNvSpPr>
          <p:nvPr>
            <p:ph type="title"/>
          </p:nvPr>
        </p:nvSpPr>
        <p:spPr/>
        <p:txBody>
          <a:bodyPr/>
          <a:lstStyle/>
          <a:p>
            <a:r>
              <a:rPr lang="fr-FR" dirty="0"/>
              <a:t>Intérêts &gt; Craintes</a:t>
            </a:r>
          </a:p>
        </p:txBody>
      </p:sp>
      <p:sp>
        <p:nvSpPr>
          <p:cNvPr id="6" name="Espace réservé du contenu 1">
            <a:extLst>
              <a:ext uri="{FF2B5EF4-FFF2-40B4-BE49-F238E27FC236}">
                <a16:creationId xmlns:a16="http://schemas.microsoft.com/office/drawing/2014/main" id="{3CB005BA-83F8-427B-9EC2-ECD52FF2AAF7}"/>
              </a:ext>
            </a:extLst>
          </p:cNvPr>
          <p:cNvSpPr>
            <a:spLocks/>
          </p:cNvSpPr>
          <p:nvPr/>
        </p:nvSpPr>
        <p:spPr bwMode="auto">
          <a:xfrm>
            <a:off x="258417" y="1551709"/>
            <a:ext cx="8647044" cy="493940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gn="ctr" eaLnBrk="0" hangingPunct="0">
              <a:spcBef>
                <a:spcPct val="20000"/>
              </a:spcBef>
              <a:buClr>
                <a:schemeClr val="accent1"/>
              </a:buClr>
              <a:defRPr/>
            </a:pPr>
            <a:r>
              <a:rPr lang="fr-FR" sz="2400" b="1" u="sng" dirty="0">
                <a:latin typeface="Trebuchet MS" pitchFamily="34" charset="0"/>
                <a:cs typeface="ＭＳ Ｐゴシック" pitchFamily="34" charset="-128"/>
              </a:rPr>
              <a:t>Possibilités commerciales</a:t>
            </a:r>
          </a:p>
          <a:p>
            <a:pPr eaLnBrk="0" hangingPunct="0">
              <a:spcBef>
                <a:spcPct val="20000"/>
              </a:spcBef>
              <a:buClr>
                <a:schemeClr val="accent1"/>
              </a:buClr>
              <a:buFont typeface="Courier New" pitchFamily="49" charset="0"/>
              <a:buChar char="o"/>
              <a:defRPr/>
            </a:pPr>
            <a:r>
              <a:rPr lang="fr-FR" sz="2400" b="1" dirty="0">
                <a:latin typeface="Trebuchet MS" pitchFamily="34" charset="0"/>
                <a:cs typeface="ＭＳ Ｐゴシック" pitchFamily="34" charset="-128"/>
              </a:rPr>
              <a:t> </a:t>
            </a:r>
            <a:r>
              <a:rPr lang="fr-FR" sz="2400" dirty="0">
                <a:latin typeface="Trebuchet MS" pitchFamily="34" charset="0"/>
                <a:cs typeface="ＭＳ Ｐゴシック" pitchFamily="34" charset="-128"/>
              </a:rPr>
              <a:t>Analyse de données</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 Data </a:t>
            </a:r>
            <a:r>
              <a:rPr lang="fr-FR" sz="2400" dirty="0" err="1">
                <a:latin typeface="Trebuchet MS" pitchFamily="34" charset="0"/>
                <a:cs typeface="ＭＳ Ｐゴシック" pitchFamily="34" charset="-128"/>
              </a:rPr>
              <a:t>mining</a:t>
            </a:r>
            <a:r>
              <a:rPr lang="fr-FR" sz="2400" dirty="0">
                <a:latin typeface="Trebuchet MS" pitchFamily="34" charset="0"/>
                <a:cs typeface="ＭＳ Ｐゴシック" pitchFamily="34" charset="-128"/>
              </a:rPr>
              <a:t> »</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a:t>
            </a:r>
            <a:r>
              <a:rPr lang="fr-FR" sz="2400" dirty="0" err="1">
                <a:latin typeface="Trebuchet MS" pitchFamily="34" charset="0"/>
                <a:cs typeface="ＭＳ Ｐゴシック" pitchFamily="34" charset="-128"/>
              </a:rPr>
              <a:t>Mash</a:t>
            </a:r>
            <a:r>
              <a:rPr lang="fr-FR" sz="2400" dirty="0">
                <a:latin typeface="Trebuchet MS" pitchFamily="34" charset="0"/>
                <a:cs typeface="ＭＳ Ｐゴシック" pitchFamily="34" charset="-128"/>
              </a:rPr>
              <a:t>-up de données</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Visualisations</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Marchés de niche</a:t>
            </a:r>
          </a:p>
          <a:p>
            <a:pPr eaLnBrk="0" hangingPunct="0">
              <a:spcBef>
                <a:spcPct val="20000"/>
              </a:spcBef>
              <a:buClr>
                <a:schemeClr val="accent1"/>
              </a:buClr>
              <a:defRPr/>
            </a:pPr>
            <a:endParaRPr lang="fr-FR" sz="2400" dirty="0">
              <a:latin typeface="Trebuchet MS" pitchFamily="34" charset="0"/>
              <a:cs typeface="ＭＳ Ｐゴシック" pitchFamily="34" charset="-128"/>
            </a:endParaRPr>
          </a:p>
          <a:p>
            <a:pPr algn="ctr" eaLnBrk="0" hangingPunct="0">
              <a:spcBef>
                <a:spcPct val="20000"/>
              </a:spcBef>
              <a:buClr>
                <a:schemeClr val="accent1"/>
              </a:buClr>
              <a:defRPr/>
            </a:pPr>
            <a:r>
              <a:rPr lang="fr-FR" sz="2400" dirty="0">
                <a:latin typeface="Trebuchet MS" pitchFamily="34" charset="0"/>
                <a:cs typeface="ＭＳ Ｐゴシック" pitchFamily="34" charset="-128"/>
              </a:rPr>
              <a:t>Le gouvernement n’a pas pour mandat d’expérimenter</a:t>
            </a:r>
            <a:br>
              <a:rPr lang="fr-FR" sz="2400" dirty="0">
                <a:latin typeface="Trebuchet MS" pitchFamily="34" charset="0"/>
                <a:cs typeface="ＭＳ Ｐゴシック" pitchFamily="34" charset="-128"/>
              </a:rPr>
            </a:br>
            <a:r>
              <a:rPr lang="fr-FR" sz="2400" dirty="0">
                <a:latin typeface="Trebuchet MS" pitchFamily="34" charset="0"/>
                <a:cs typeface="ＭＳ Ｐゴシック" pitchFamily="34" charset="-128"/>
              </a:rPr>
              <a:t>avec les données. Les données ouvertes permettent</a:t>
            </a:r>
            <a:br>
              <a:rPr lang="fr-FR" sz="2400" dirty="0">
                <a:latin typeface="Trebuchet MS" pitchFamily="34" charset="0"/>
                <a:cs typeface="ＭＳ Ｐゴシック" pitchFamily="34" charset="-128"/>
              </a:rPr>
            </a:br>
            <a:r>
              <a:rPr lang="fr-FR" sz="2400" dirty="0">
                <a:latin typeface="Trebuchet MS" pitchFamily="34" charset="0"/>
                <a:cs typeface="ＭＳ Ｐゴシック" pitchFamily="34" charset="-128"/>
              </a:rPr>
              <a:t>à d’autres d’innover!</a:t>
            </a:r>
          </a:p>
        </p:txBody>
      </p:sp>
    </p:spTree>
    <p:extLst>
      <p:ext uri="{BB962C8B-B14F-4D97-AF65-F5344CB8AC3E}">
        <p14:creationId xmlns:p14="http://schemas.microsoft.com/office/powerpoint/2010/main" val="37624915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75FDD3-4C8B-454A-9B09-295ACC137425}"/>
              </a:ext>
            </a:extLst>
          </p:cNvPr>
          <p:cNvSpPr>
            <a:spLocks noGrp="1"/>
          </p:cNvSpPr>
          <p:nvPr>
            <p:ph type="title"/>
          </p:nvPr>
        </p:nvSpPr>
        <p:spPr/>
        <p:txBody>
          <a:bodyPr/>
          <a:lstStyle/>
          <a:p>
            <a:r>
              <a:rPr lang="fr-FR" dirty="0"/>
              <a:t>Intérêts &gt; Craintes</a:t>
            </a:r>
          </a:p>
        </p:txBody>
      </p:sp>
      <p:sp>
        <p:nvSpPr>
          <p:cNvPr id="6" name="Espace réservé du contenu 1">
            <a:extLst>
              <a:ext uri="{FF2B5EF4-FFF2-40B4-BE49-F238E27FC236}">
                <a16:creationId xmlns:a16="http://schemas.microsoft.com/office/drawing/2014/main" id="{3CB005BA-83F8-427B-9EC2-ECD52FF2AAF7}"/>
              </a:ext>
            </a:extLst>
          </p:cNvPr>
          <p:cNvSpPr>
            <a:spLocks/>
          </p:cNvSpPr>
          <p:nvPr/>
        </p:nvSpPr>
        <p:spPr bwMode="auto">
          <a:xfrm>
            <a:off x="258417" y="1551709"/>
            <a:ext cx="8647044" cy="493940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gn="ctr" eaLnBrk="0" hangingPunct="0">
              <a:spcBef>
                <a:spcPct val="20000"/>
              </a:spcBef>
              <a:buClr>
                <a:schemeClr val="accent1"/>
              </a:buClr>
              <a:defRPr/>
            </a:pPr>
            <a:r>
              <a:rPr lang="fr-FR" sz="2400" b="1" u="sng" dirty="0">
                <a:latin typeface="Trebuchet MS" pitchFamily="34" charset="0"/>
                <a:cs typeface="ＭＳ Ｐゴシック" pitchFamily="34" charset="-128"/>
              </a:rPr>
              <a:t>Intérêt sociétal</a:t>
            </a:r>
          </a:p>
        </p:txBody>
      </p:sp>
      <p:pic>
        <p:nvPicPr>
          <p:cNvPr id="4" name="Image 3">
            <a:extLst>
              <a:ext uri="{FF2B5EF4-FFF2-40B4-BE49-F238E27FC236}">
                <a16:creationId xmlns:a16="http://schemas.microsoft.com/office/drawing/2014/main" id="{BEA5E1CB-8667-4F1D-80BB-7FEE9191EAD3}"/>
              </a:ext>
            </a:extLst>
          </p:cNvPr>
          <p:cNvPicPr>
            <a:picLocks noChangeAspect="1"/>
          </p:cNvPicPr>
          <p:nvPr/>
        </p:nvPicPr>
        <p:blipFill>
          <a:blip r:embed="rId2"/>
          <a:stretch>
            <a:fillRect/>
          </a:stretch>
        </p:blipFill>
        <p:spPr>
          <a:xfrm>
            <a:off x="1469339" y="1953377"/>
            <a:ext cx="6225200" cy="4136066"/>
          </a:xfrm>
          <a:prstGeom prst="rect">
            <a:avLst/>
          </a:prstGeom>
        </p:spPr>
      </p:pic>
    </p:spTree>
    <p:extLst>
      <p:ext uri="{BB962C8B-B14F-4D97-AF65-F5344CB8AC3E}">
        <p14:creationId xmlns:p14="http://schemas.microsoft.com/office/powerpoint/2010/main" val="4134736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75FDD3-4C8B-454A-9B09-295ACC137425}"/>
              </a:ext>
            </a:extLst>
          </p:cNvPr>
          <p:cNvSpPr>
            <a:spLocks noGrp="1"/>
          </p:cNvSpPr>
          <p:nvPr>
            <p:ph type="title"/>
          </p:nvPr>
        </p:nvSpPr>
        <p:spPr/>
        <p:txBody>
          <a:bodyPr/>
          <a:lstStyle/>
          <a:p>
            <a:r>
              <a:rPr lang="fr-FR" dirty="0"/>
              <a:t>Intérêts &gt; Craintes</a:t>
            </a:r>
          </a:p>
        </p:txBody>
      </p:sp>
      <p:sp>
        <p:nvSpPr>
          <p:cNvPr id="6" name="Espace réservé du contenu 1">
            <a:extLst>
              <a:ext uri="{FF2B5EF4-FFF2-40B4-BE49-F238E27FC236}">
                <a16:creationId xmlns:a16="http://schemas.microsoft.com/office/drawing/2014/main" id="{3CB005BA-83F8-427B-9EC2-ECD52FF2AAF7}"/>
              </a:ext>
            </a:extLst>
          </p:cNvPr>
          <p:cNvSpPr>
            <a:spLocks/>
          </p:cNvSpPr>
          <p:nvPr/>
        </p:nvSpPr>
        <p:spPr bwMode="auto">
          <a:xfrm>
            <a:off x="258417" y="1551709"/>
            <a:ext cx="8647044" cy="493940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gn="ctr" eaLnBrk="0" hangingPunct="0">
              <a:spcBef>
                <a:spcPct val="20000"/>
              </a:spcBef>
              <a:buClr>
                <a:schemeClr val="accent1"/>
              </a:buClr>
              <a:defRPr/>
            </a:pPr>
            <a:r>
              <a:rPr lang="fr-FR" sz="2400" b="1" u="sng" dirty="0">
                <a:latin typeface="Trebuchet MS" pitchFamily="34" charset="0"/>
                <a:cs typeface="ＭＳ Ｐゴシック" pitchFamily="34" charset="-128"/>
              </a:rPr>
              <a:t>Intérêt sociétal</a:t>
            </a:r>
          </a:p>
          <a:p>
            <a:pPr eaLnBrk="0" hangingPunct="0">
              <a:spcBef>
                <a:spcPct val="20000"/>
              </a:spcBef>
              <a:buClr>
                <a:schemeClr val="accent1"/>
              </a:buClr>
              <a:defRPr/>
            </a:pPr>
            <a:endParaRPr lang="fr-FR" sz="2400" dirty="0">
              <a:latin typeface="Trebuchet MS" pitchFamily="34" charset="0"/>
              <a:cs typeface="ＭＳ Ｐゴシック" pitchFamily="34" charset="-128"/>
            </a:endParaRPr>
          </a:p>
        </p:txBody>
      </p:sp>
      <p:pic>
        <p:nvPicPr>
          <p:cNvPr id="4" name="Image 3">
            <a:extLst>
              <a:ext uri="{FF2B5EF4-FFF2-40B4-BE49-F238E27FC236}">
                <a16:creationId xmlns:a16="http://schemas.microsoft.com/office/drawing/2014/main" id="{E2607E99-813B-41D3-ACFC-598AADF2228C}"/>
              </a:ext>
            </a:extLst>
          </p:cNvPr>
          <p:cNvPicPr>
            <a:picLocks noChangeAspect="1"/>
          </p:cNvPicPr>
          <p:nvPr/>
        </p:nvPicPr>
        <p:blipFill>
          <a:blip r:embed="rId2"/>
          <a:stretch>
            <a:fillRect/>
          </a:stretch>
        </p:blipFill>
        <p:spPr>
          <a:xfrm>
            <a:off x="802758" y="2081697"/>
            <a:ext cx="7538483" cy="4409414"/>
          </a:xfrm>
          <a:prstGeom prst="rect">
            <a:avLst/>
          </a:prstGeom>
        </p:spPr>
      </p:pic>
      <p:sp>
        <p:nvSpPr>
          <p:cNvPr id="5" name="Rectangle 4">
            <a:extLst>
              <a:ext uri="{FF2B5EF4-FFF2-40B4-BE49-F238E27FC236}">
                <a16:creationId xmlns:a16="http://schemas.microsoft.com/office/drawing/2014/main" id="{68CFD9E2-BA59-4E4F-81A0-4DE2538DED91}"/>
              </a:ext>
            </a:extLst>
          </p:cNvPr>
          <p:cNvSpPr/>
          <p:nvPr/>
        </p:nvSpPr>
        <p:spPr>
          <a:xfrm>
            <a:off x="5766088" y="6121779"/>
            <a:ext cx="3377912" cy="369332"/>
          </a:xfrm>
          <a:prstGeom prst="rect">
            <a:avLst/>
          </a:prstGeom>
          <a:solidFill>
            <a:schemeClr val="bg1"/>
          </a:solidFill>
          <a:ln>
            <a:noFill/>
          </a:ln>
        </p:spPr>
        <p:txBody>
          <a:bodyPr wrap="none">
            <a:spAutoFit/>
          </a:bodyPr>
          <a:lstStyle/>
          <a:p>
            <a:r>
              <a:rPr lang="fr-FR" dirty="0"/>
              <a:t>http://www.city-data.com/crime/</a:t>
            </a:r>
          </a:p>
        </p:txBody>
      </p:sp>
    </p:spTree>
    <p:extLst>
      <p:ext uri="{BB962C8B-B14F-4D97-AF65-F5344CB8AC3E}">
        <p14:creationId xmlns:p14="http://schemas.microsoft.com/office/powerpoint/2010/main" val="3468874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75FDD3-4C8B-454A-9B09-295ACC137425}"/>
              </a:ext>
            </a:extLst>
          </p:cNvPr>
          <p:cNvSpPr>
            <a:spLocks noGrp="1"/>
          </p:cNvSpPr>
          <p:nvPr>
            <p:ph type="title"/>
          </p:nvPr>
        </p:nvSpPr>
        <p:spPr/>
        <p:txBody>
          <a:bodyPr/>
          <a:lstStyle/>
          <a:p>
            <a:r>
              <a:rPr lang="fr-FR" dirty="0"/>
              <a:t>Intérêts &gt; Craintes</a:t>
            </a:r>
          </a:p>
        </p:txBody>
      </p:sp>
      <p:sp>
        <p:nvSpPr>
          <p:cNvPr id="6" name="Espace réservé du contenu 1">
            <a:extLst>
              <a:ext uri="{FF2B5EF4-FFF2-40B4-BE49-F238E27FC236}">
                <a16:creationId xmlns:a16="http://schemas.microsoft.com/office/drawing/2014/main" id="{3CB005BA-83F8-427B-9EC2-ECD52FF2AAF7}"/>
              </a:ext>
            </a:extLst>
          </p:cNvPr>
          <p:cNvSpPr>
            <a:spLocks/>
          </p:cNvSpPr>
          <p:nvPr/>
        </p:nvSpPr>
        <p:spPr bwMode="auto">
          <a:xfrm>
            <a:off x="258417" y="1551709"/>
            <a:ext cx="8647044" cy="493940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gn="ctr" eaLnBrk="0" hangingPunct="0">
              <a:spcBef>
                <a:spcPct val="20000"/>
              </a:spcBef>
              <a:buClr>
                <a:schemeClr val="accent1"/>
              </a:buClr>
              <a:defRPr/>
            </a:pPr>
            <a:r>
              <a:rPr lang="fr-FR" sz="2400" b="1" u="sng" dirty="0">
                <a:latin typeface="Trebuchet MS" pitchFamily="34" charset="0"/>
                <a:cs typeface="ＭＳ Ｐゴシック" pitchFamily="34" charset="-128"/>
              </a:rPr>
              <a:t>Intérêt sociétal</a:t>
            </a:r>
          </a:p>
          <a:p>
            <a:pPr eaLnBrk="0" hangingPunct="0">
              <a:spcBef>
                <a:spcPct val="20000"/>
              </a:spcBef>
              <a:buClr>
                <a:schemeClr val="accent1"/>
              </a:buClr>
              <a:defRPr/>
            </a:pPr>
            <a:endParaRPr lang="fr-FR" sz="2400" dirty="0">
              <a:latin typeface="Trebuchet MS" pitchFamily="34" charset="0"/>
              <a:cs typeface="ＭＳ Ｐゴシック" pitchFamily="34" charset="-128"/>
            </a:endParaRPr>
          </a:p>
          <a:p>
            <a:pPr eaLnBrk="0" hangingPunct="0">
              <a:spcBef>
                <a:spcPct val="20000"/>
              </a:spcBef>
              <a:buClr>
                <a:schemeClr val="accent1"/>
              </a:buClr>
              <a:defRPr/>
            </a:pPr>
            <a:r>
              <a:rPr lang="fr-FR" sz="2400" dirty="0" err="1">
                <a:latin typeface="Trebuchet MS" pitchFamily="34" charset="0"/>
                <a:cs typeface="ＭＳ Ｐゴシック" pitchFamily="34" charset="-128"/>
              </a:rPr>
              <a:t>Ushahidi</a:t>
            </a:r>
            <a:r>
              <a:rPr lang="fr-FR" sz="2400" dirty="0">
                <a:latin typeface="Trebuchet MS" pitchFamily="34" charset="0"/>
                <a:cs typeface="ＭＳ Ｐゴシック" pitchFamily="34" charset="-128"/>
              </a:rPr>
              <a:t> a utilisé le </a:t>
            </a:r>
            <a:r>
              <a:rPr lang="fr-FR" sz="2400" b="1" dirty="0">
                <a:latin typeface="Trebuchet MS" pitchFamily="34" charset="0"/>
                <a:cs typeface="ＭＳ Ｐゴシック" pitchFamily="34" charset="-128"/>
              </a:rPr>
              <a:t>crowdsourcing</a:t>
            </a:r>
            <a:r>
              <a:rPr lang="fr-FR" sz="2400" dirty="0">
                <a:latin typeface="Trebuchet MS" pitchFamily="34" charset="0"/>
                <a:cs typeface="ＭＳ Ｐゴシック" pitchFamily="34" charset="-128"/>
              </a:rPr>
              <a:t> pour réaliser une carte des violences post-électorales au Kenya en 2007-2008</a:t>
            </a:r>
          </a:p>
        </p:txBody>
      </p:sp>
    </p:spTree>
    <p:extLst>
      <p:ext uri="{BB962C8B-B14F-4D97-AF65-F5344CB8AC3E}">
        <p14:creationId xmlns:p14="http://schemas.microsoft.com/office/powerpoint/2010/main" val="30846905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75FDD3-4C8B-454A-9B09-295ACC137425}"/>
              </a:ext>
            </a:extLst>
          </p:cNvPr>
          <p:cNvSpPr>
            <a:spLocks noGrp="1"/>
          </p:cNvSpPr>
          <p:nvPr>
            <p:ph type="title"/>
          </p:nvPr>
        </p:nvSpPr>
        <p:spPr/>
        <p:txBody>
          <a:bodyPr/>
          <a:lstStyle/>
          <a:p>
            <a:r>
              <a:rPr lang="fr-FR" dirty="0"/>
              <a:t>Intérêts &gt; Craintes</a:t>
            </a:r>
          </a:p>
        </p:txBody>
      </p:sp>
      <p:sp>
        <p:nvSpPr>
          <p:cNvPr id="6" name="Espace réservé du contenu 1">
            <a:extLst>
              <a:ext uri="{FF2B5EF4-FFF2-40B4-BE49-F238E27FC236}">
                <a16:creationId xmlns:a16="http://schemas.microsoft.com/office/drawing/2014/main" id="{3CB005BA-83F8-427B-9EC2-ECD52FF2AAF7}"/>
              </a:ext>
            </a:extLst>
          </p:cNvPr>
          <p:cNvSpPr>
            <a:spLocks/>
          </p:cNvSpPr>
          <p:nvPr/>
        </p:nvSpPr>
        <p:spPr bwMode="auto">
          <a:xfrm>
            <a:off x="258417" y="1551709"/>
            <a:ext cx="8647044" cy="493940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gn="ctr" eaLnBrk="0" hangingPunct="0">
              <a:spcBef>
                <a:spcPct val="20000"/>
              </a:spcBef>
              <a:buClr>
                <a:schemeClr val="accent1"/>
              </a:buClr>
              <a:defRPr/>
            </a:pPr>
            <a:r>
              <a:rPr lang="fr-FR" sz="2400" b="1" u="sng" dirty="0">
                <a:latin typeface="Trebuchet MS" pitchFamily="34" charset="0"/>
                <a:cs typeface="ＭＳ Ｐゴシック" pitchFamily="34" charset="-128"/>
              </a:rPr>
              <a:t>Transparence</a:t>
            </a:r>
          </a:p>
        </p:txBody>
      </p:sp>
      <p:pic>
        <p:nvPicPr>
          <p:cNvPr id="4" name="Image 3">
            <a:extLst>
              <a:ext uri="{FF2B5EF4-FFF2-40B4-BE49-F238E27FC236}">
                <a16:creationId xmlns:a16="http://schemas.microsoft.com/office/drawing/2014/main" id="{782CCC6D-7F5F-4A64-9C3E-01EDAFEB5444}"/>
              </a:ext>
            </a:extLst>
          </p:cNvPr>
          <p:cNvPicPr>
            <a:picLocks noChangeAspect="1"/>
          </p:cNvPicPr>
          <p:nvPr/>
        </p:nvPicPr>
        <p:blipFill>
          <a:blip r:embed="rId2"/>
          <a:stretch>
            <a:fillRect/>
          </a:stretch>
        </p:blipFill>
        <p:spPr>
          <a:xfrm>
            <a:off x="2621031" y="2047601"/>
            <a:ext cx="3921816" cy="2048236"/>
          </a:xfrm>
          <a:prstGeom prst="rect">
            <a:avLst/>
          </a:prstGeom>
        </p:spPr>
      </p:pic>
      <p:pic>
        <p:nvPicPr>
          <p:cNvPr id="9" name="Image 8">
            <a:extLst>
              <a:ext uri="{FF2B5EF4-FFF2-40B4-BE49-F238E27FC236}">
                <a16:creationId xmlns:a16="http://schemas.microsoft.com/office/drawing/2014/main" id="{0CDFC008-46C3-48A9-B111-996989EB0BF1}"/>
              </a:ext>
            </a:extLst>
          </p:cNvPr>
          <p:cNvPicPr>
            <a:picLocks noChangeAspect="1"/>
          </p:cNvPicPr>
          <p:nvPr/>
        </p:nvPicPr>
        <p:blipFill>
          <a:blip r:embed="rId3"/>
          <a:stretch>
            <a:fillRect/>
          </a:stretch>
        </p:blipFill>
        <p:spPr>
          <a:xfrm>
            <a:off x="1966912" y="4167417"/>
            <a:ext cx="5210175" cy="2028825"/>
          </a:xfrm>
          <a:prstGeom prst="rect">
            <a:avLst/>
          </a:prstGeom>
        </p:spPr>
      </p:pic>
      <p:sp>
        <p:nvSpPr>
          <p:cNvPr id="10" name="Rectangle 9">
            <a:extLst>
              <a:ext uri="{FF2B5EF4-FFF2-40B4-BE49-F238E27FC236}">
                <a16:creationId xmlns:a16="http://schemas.microsoft.com/office/drawing/2014/main" id="{0ADB22D5-301B-4636-995F-0B5CB069E451}"/>
              </a:ext>
            </a:extLst>
          </p:cNvPr>
          <p:cNvSpPr/>
          <p:nvPr/>
        </p:nvSpPr>
        <p:spPr>
          <a:xfrm>
            <a:off x="6150873" y="6184152"/>
            <a:ext cx="2993127" cy="369332"/>
          </a:xfrm>
          <a:prstGeom prst="rect">
            <a:avLst/>
          </a:prstGeom>
        </p:spPr>
        <p:txBody>
          <a:bodyPr wrap="none">
            <a:spAutoFit/>
          </a:bodyPr>
          <a:lstStyle/>
          <a:p>
            <a:r>
              <a:rPr lang="fr-FR" dirty="0"/>
              <a:t>http://code4sa.org/taxclock/</a:t>
            </a:r>
          </a:p>
        </p:txBody>
      </p:sp>
    </p:spTree>
    <p:extLst>
      <p:ext uri="{BB962C8B-B14F-4D97-AF65-F5344CB8AC3E}">
        <p14:creationId xmlns:p14="http://schemas.microsoft.com/office/powerpoint/2010/main" val="14429826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75FDD3-4C8B-454A-9B09-295ACC137425}"/>
              </a:ext>
            </a:extLst>
          </p:cNvPr>
          <p:cNvSpPr>
            <a:spLocks noGrp="1"/>
          </p:cNvSpPr>
          <p:nvPr>
            <p:ph type="title"/>
          </p:nvPr>
        </p:nvSpPr>
        <p:spPr/>
        <p:txBody>
          <a:bodyPr/>
          <a:lstStyle/>
          <a:p>
            <a:r>
              <a:rPr lang="fr-FR" dirty="0"/>
              <a:t>Intérêts &gt; Craintes</a:t>
            </a:r>
          </a:p>
        </p:txBody>
      </p:sp>
      <p:sp>
        <p:nvSpPr>
          <p:cNvPr id="6" name="Espace réservé du contenu 1">
            <a:extLst>
              <a:ext uri="{FF2B5EF4-FFF2-40B4-BE49-F238E27FC236}">
                <a16:creationId xmlns:a16="http://schemas.microsoft.com/office/drawing/2014/main" id="{3CB005BA-83F8-427B-9EC2-ECD52FF2AAF7}"/>
              </a:ext>
            </a:extLst>
          </p:cNvPr>
          <p:cNvSpPr>
            <a:spLocks/>
          </p:cNvSpPr>
          <p:nvPr/>
        </p:nvSpPr>
        <p:spPr bwMode="auto">
          <a:xfrm>
            <a:off x="258417" y="1551709"/>
            <a:ext cx="8647044" cy="493940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gn="ctr" eaLnBrk="0" hangingPunct="0">
              <a:spcBef>
                <a:spcPct val="20000"/>
              </a:spcBef>
              <a:buClr>
                <a:schemeClr val="accent1"/>
              </a:buClr>
              <a:defRPr/>
            </a:pPr>
            <a:r>
              <a:rPr lang="fr-FR" sz="2400" b="1" u="sng">
                <a:latin typeface="Trebuchet MS" pitchFamily="34" charset="0"/>
                <a:cs typeface="ＭＳ Ｐゴシック" pitchFamily="34" charset="-128"/>
              </a:rPr>
              <a:t>Amélioration des services publics</a:t>
            </a:r>
          </a:p>
          <a:p>
            <a:pPr algn="ctr" eaLnBrk="0" hangingPunct="0">
              <a:spcBef>
                <a:spcPct val="20000"/>
              </a:spcBef>
              <a:buClr>
                <a:schemeClr val="accent1"/>
              </a:buClr>
              <a:defRPr/>
            </a:pPr>
            <a:endParaRPr lang="fr-FR" sz="2400" b="1" u="sng" dirty="0">
              <a:latin typeface="Trebuchet MS" pitchFamily="34" charset="0"/>
              <a:cs typeface="ＭＳ Ｐゴシック" pitchFamily="34" charset="-128"/>
            </a:endParaRPr>
          </a:p>
        </p:txBody>
      </p:sp>
      <p:pic>
        <p:nvPicPr>
          <p:cNvPr id="4" name="Image 3">
            <a:extLst>
              <a:ext uri="{FF2B5EF4-FFF2-40B4-BE49-F238E27FC236}">
                <a16:creationId xmlns:a16="http://schemas.microsoft.com/office/drawing/2014/main" id="{924A4358-430B-466B-85B9-38ECCC5DF0A1}"/>
              </a:ext>
            </a:extLst>
          </p:cNvPr>
          <p:cNvPicPr>
            <a:picLocks noChangeAspect="1"/>
          </p:cNvPicPr>
          <p:nvPr/>
        </p:nvPicPr>
        <p:blipFill>
          <a:blip r:embed="rId3"/>
          <a:stretch>
            <a:fillRect/>
          </a:stretch>
        </p:blipFill>
        <p:spPr>
          <a:xfrm>
            <a:off x="1195182" y="2027387"/>
            <a:ext cx="6753636" cy="4185458"/>
          </a:xfrm>
          <a:prstGeom prst="rect">
            <a:avLst/>
          </a:prstGeom>
        </p:spPr>
      </p:pic>
      <p:sp>
        <p:nvSpPr>
          <p:cNvPr id="5" name="Rectangle 4">
            <a:extLst>
              <a:ext uri="{FF2B5EF4-FFF2-40B4-BE49-F238E27FC236}">
                <a16:creationId xmlns:a16="http://schemas.microsoft.com/office/drawing/2014/main" id="{E3186C44-BFB9-4AA2-A113-35C3CDBE5D04}"/>
              </a:ext>
            </a:extLst>
          </p:cNvPr>
          <p:cNvSpPr/>
          <p:nvPr/>
        </p:nvSpPr>
        <p:spPr>
          <a:xfrm>
            <a:off x="6552713" y="6180946"/>
            <a:ext cx="2591287" cy="369332"/>
          </a:xfrm>
          <a:prstGeom prst="rect">
            <a:avLst/>
          </a:prstGeom>
        </p:spPr>
        <p:txBody>
          <a:bodyPr wrap="none">
            <a:spAutoFit/>
          </a:bodyPr>
          <a:lstStyle/>
          <a:p>
            <a:r>
              <a:rPr lang="fr-FR" dirty="0"/>
              <a:t>http://nendo.data.gov.bf</a:t>
            </a:r>
          </a:p>
        </p:txBody>
      </p:sp>
    </p:spTree>
    <p:extLst>
      <p:ext uri="{BB962C8B-B14F-4D97-AF65-F5344CB8AC3E}">
        <p14:creationId xmlns:p14="http://schemas.microsoft.com/office/powerpoint/2010/main" val="25280657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75FDD3-4C8B-454A-9B09-295ACC137425}"/>
              </a:ext>
            </a:extLst>
          </p:cNvPr>
          <p:cNvSpPr>
            <a:spLocks noGrp="1"/>
          </p:cNvSpPr>
          <p:nvPr>
            <p:ph type="title"/>
          </p:nvPr>
        </p:nvSpPr>
        <p:spPr/>
        <p:txBody>
          <a:bodyPr/>
          <a:lstStyle/>
          <a:p>
            <a:r>
              <a:rPr lang="fr-FR" dirty="0"/>
              <a:t>Intérêts &gt; Craintes</a:t>
            </a:r>
          </a:p>
        </p:txBody>
      </p:sp>
      <p:sp>
        <p:nvSpPr>
          <p:cNvPr id="6" name="Espace réservé du contenu 1">
            <a:extLst>
              <a:ext uri="{FF2B5EF4-FFF2-40B4-BE49-F238E27FC236}">
                <a16:creationId xmlns:a16="http://schemas.microsoft.com/office/drawing/2014/main" id="{3CB005BA-83F8-427B-9EC2-ECD52FF2AAF7}"/>
              </a:ext>
            </a:extLst>
          </p:cNvPr>
          <p:cNvSpPr>
            <a:spLocks/>
          </p:cNvSpPr>
          <p:nvPr/>
        </p:nvSpPr>
        <p:spPr bwMode="auto">
          <a:xfrm>
            <a:off x="258417" y="1551709"/>
            <a:ext cx="8647044" cy="493940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gn="ctr" eaLnBrk="0" hangingPunct="0">
              <a:spcBef>
                <a:spcPct val="20000"/>
              </a:spcBef>
              <a:buClr>
                <a:schemeClr val="accent1"/>
              </a:buClr>
              <a:defRPr/>
            </a:pPr>
            <a:r>
              <a:rPr lang="fr-FR" sz="2400" b="1" u="sng" dirty="0">
                <a:latin typeface="Trebuchet MS" pitchFamily="34" charset="0"/>
                <a:cs typeface="ＭＳ Ｐゴシック" pitchFamily="34" charset="-128"/>
              </a:rPr>
              <a:t>Amélioration des services publics</a:t>
            </a:r>
          </a:p>
          <a:p>
            <a:pPr algn="ctr" eaLnBrk="0" hangingPunct="0">
              <a:spcBef>
                <a:spcPct val="20000"/>
              </a:spcBef>
              <a:buClr>
                <a:schemeClr val="accent1"/>
              </a:buClr>
              <a:defRPr/>
            </a:pPr>
            <a:endParaRPr lang="fr-FR" sz="2400" b="1" u="sng" dirty="0">
              <a:latin typeface="Trebuchet MS" pitchFamily="34" charset="0"/>
              <a:cs typeface="ＭＳ Ｐゴシック" pitchFamily="34" charset="-128"/>
            </a:endParaRPr>
          </a:p>
        </p:txBody>
      </p:sp>
      <p:sp>
        <p:nvSpPr>
          <p:cNvPr id="5" name="Rectangle 4">
            <a:extLst>
              <a:ext uri="{FF2B5EF4-FFF2-40B4-BE49-F238E27FC236}">
                <a16:creationId xmlns:a16="http://schemas.microsoft.com/office/drawing/2014/main" id="{E3186C44-BFB9-4AA2-A113-35C3CDBE5D04}"/>
              </a:ext>
            </a:extLst>
          </p:cNvPr>
          <p:cNvSpPr/>
          <p:nvPr/>
        </p:nvSpPr>
        <p:spPr>
          <a:xfrm>
            <a:off x="6084885" y="6180946"/>
            <a:ext cx="3044488" cy="369332"/>
          </a:xfrm>
          <a:prstGeom prst="rect">
            <a:avLst/>
          </a:prstGeom>
        </p:spPr>
        <p:txBody>
          <a:bodyPr wrap="none">
            <a:spAutoFit/>
          </a:bodyPr>
          <a:lstStyle/>
          <a:p>
            <a:r>
              <a:rPr lang="fr-FR" dirty="0"/>
              <a:t>https://www.fixmystreet.com</a:t>
            </a:r>
          </a:p>
        </p:txBody>
      </p:sp>
      <p:pic>
        <p:nvPicPr>
          <p:cNvPr id="7" name="Image 6">
            <a:extLst>
              <a:ext uri="{FF2B5EF4-FFF2-40B4-BE49-F238E27FC236}">
                <a16:creationId xmlns:a16="http://schemas.microsoft.com/office/drawing/2014/main" id="{EC88F5EF-6BF0-42A7-B649-DF216FF24C85}"/>
              </a:ext>
            </a:extLst>
          </p:cNvPr>
          <p:cNvPicPr>
            <a:picLocks noChangeAspect="1"/>
          </p:cNvPicPr>
          <p:nvPr/>
        </p:nvPicPr>
        <p:blipFill>
          <a:blip r:embed="rId3"/>
          <a:stretch>
            <a:fillRect/>
          </a:stretch>
        </p:blipFill>
        <p:spPr>
          <a:xfrm>
            <a:off x="2232837" y="2004566"/>
            <a:ext cx="4678326" cy="4176380"/>
          </a:xfrm>
          <a:prstGeom prst="rect">
            <a:avLst/>
          </a:prstGeom>
        </p:spPr>
      </p:pic>
    </p:spTree>
    <p:extLst>
      <p:ext uri="{BB962C8B-B14F-4D97-AF65-F5344CB8AC3E}">
        <p14:creationId xmlns:p14="http://schemas.microsoft.com/office/powerpoint/2010/main" val="1580375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75FDD3-4C8B-454A-9B09-295ACC137425}"/>
              </a:ext>
            </a:extLst>
          </p:cNvPr>
          <p:cNvSpPr>
            <a:spLocks noGrp="1"/>
          </p:cNvSpPr>
          <p:nvPr>
            <p:ph type="title"/>
          </p:nvPr>
        </p:nvSpPr>
        <p:spPr/>
        <p:txBody>
          <a:bodyPr/>
          <a:lstStyle/>
          <a:p>
            <a:r>
              <a:rPr lang="fr-FR" dirty="0"/>
              <a:t>Exemples d’initiatives</a:t>
            </a:r>
            <a:br>
              <a:rPr lang="fr-FR" dirty="0"/>
            </a:br>
            <a:r>
              <a:rPr lang="fr-FR" dirty="0"/>
              <a:t>Open Data</a:t>
            </a:r>
          </a:p>
        </p:txBody>
      </p:sp>
      <p:pic>
        <p:nvPicPr>
          <p:cNvPr id="4" name="Image 3">
            <a:extLst>
              <a:ext uri="{FF2B5EF4-FFF2-40B4-BE49-F238E27FC236}">
                <a16:creationId xmlns:a16="http://schemas.microsoft.com/office/drawing/2014/main" id="{C52532FB-D972-4C7F-AB2B-49982059CCEF}"/>
              </a:ext>
            </a:extLst>
          </p:cNvPr>
          <p:cNvPicPr>
            <a:picLocks noChangeAspect="1"/>
          </p:cNvPicPr>
          <p:nvPr/>
        </p:nvPicPr>
        <p:blipFill>
          <a:blip r:embed="rId2"/>
          <a:stretch>
            <a:fillRect/>
          </a:stretch>
        </p:blipFill>
        <p:spPr>
          <a:xfrm>
            <a:off x="160428" y="1072173"/>
            <a:ext cx="5469486" cy="3710764"/>
          </a:xfrm>
          <a:prstGeom prst="rect">
            <a:avLst/>
          </a:prstGeom>
        </p:spPr>
      </p:pic>
      <p:pic>
        <p:nvPicPr>
          <p:cNvPr id="7" name="Image 6">
            <a:extLst>
              <a:ext uri="{FF2B5EF4-FFF2-40B4-BE49-F238E27FC236}">
                <a16:creationId xmlns:a16="http://schemas.microsoft.com/office/drawing/2014/main" id="{E6B4DC78-9260-4CBE-A880-758EDB44399E}"/>
              </a:ext>
            </a:extLst>
          </p:cNvPr>
          <p:cNvPicPr>
            <a:picLocks noChangeAspect="1"/>
          </p:cNvPicPr>
          <p:nvPr/>
        </p:nvPicPr>
        <p:blipFill>
          <a:blip r:embed="rId3"/>
          <a:stretch>
            <a:fillRect/>
          </a:stretch>
        </p:blipFill>
        <p:spPr>
          <a:xfrm>
            <a:off x="1773493" y="1623942"/>
            <a:ext cx="5230990" cy="3561906"/>
          </a:xfrm>
          <a:prstGeom prst="rect">
            <a:avLst/>
          </a:prstGeom>
        </p:spPr>
      </p:pic>
      <p:pic>
        <p:nvPicPr>
          <p:cNvPr id="9" name="Image 8">
            <a:extLst>
              <a:ext uri="{FF2B5EF4-FFF2-40B4-BE49-F238E27FC236}">
                <a16:creationId xmlns:a16="http://schemas.microsoft.com/office/drawing/2014/main" id="{7331B220-8672-43B5-A28D-C93FBAF8A0B3}"/>
              </a:ext>
            </a:extLst>
          </p:cNvPr>
          <p:cNvPicPr>
            <a:picLocks noChangeAspect="1"/>
          </p:cNvPicPr>
          <p:nvPr/>
        </p:nvPicPr>
        <p:blipFill>
          <a:blip r:embed="rId4"/>
          <a:stretch>
            <a:fillRect/>
          </a:stretch>
        </p:blipFill>
        <p:spPr>
          <a:xfrm>
            <a:off x="4016849" y="2082391"/>
            <a:ext cx="5001590" cy="4351898"/>
          </a:xfrm>
          <a:prstGeom prst="rect">
            <a:avLst/>
          </a:prstGeom>
        </p:spPr>
      </p:pic>
    </p:spTree>
    <p:extLst>
      <p:ext uri="{BB962C8B-B14F-4D97-AF65-F5344CB8AC3E}">
        <p14:creationId xmlns:p14="http://schemas.microsoft.com/office/powerpoint/2010/main" val="7344566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75FDD3-4C8B-454A-9B09-295ACC137425}"/>
              </a:ext>
            </a:extLst>
          </p:cNvPr>
          <p:cNvSpPr>
            <a:spLocks noGrp="1"/>
          </p:cNvSpPr>
          <p:nvPr>
            <p:ph type="title"/>
          </p:nvPr>
        </p:nvSpPr>
        <p:spPr/>
        <p:txBody>
          <a:bodyPr/>
          <a:lstStyle/>
          <a:p>
            <a:r>
              <a:rPr lang="fr-FR" dirty="0"/>
              <a:t>Exemples d’initiatives</a:t>
            </a:r>
            <a:br>
              <a:rPr lang="fr-FR" dirty="0"/>
            </a:br>
            <a:r>
              <a:rPr lang="fr-FR" dirty="0"/>
              <a:t>Open Data</a:t>
            </a:r>
          </a:p>
        </p:txBody>
      </p:sp>
      <p:pic>
        <p:nvPicPr>
          <p:cNvPr id="5" name="Image 4">
            <a:extLst>
              <a:ext uri="{FF2B5EF4-FFF2-40B4-BE49-F238E27FC236}">
                <a16:creationId xmlns:a16="http://schemas.microsoft.com/office/drawing/2014/main" id="{FAA324F8-E7A7-4CC4-86BA-BF8FC819CCD0}"/>
              </a:ext>
            </a:extLst>
          </p:cNvPr>
          <p:cNvPicPr>
            <a:picLocks noChangeAspect="1"/>
          </p:cNvPicPr>
          <p:nvPr/>
        </p:nvPicPr>
        <p:blipFill>
          <a:blip r:embed="rId2"/>
          <a:stretch>
            <a:fillRect/>
          </a:stretch>
        </p:blipFill>
        <p:spPr>
          <a:xfrm>
            <a:off x="1190847" y="1128542"/>
            <a:ext cx="6400800" cy="4600916"/>
          </a:xfrm>
          <a:prstGeom prst="rect">
            <a:avLst/>
          </a:prstGeom>
        </p:spPr>
      </p:pic>
      <p:sp>
        <p:nvSpPr>
          <p:cNvPr id="6" name="ZoneTexte 5">
            <a:extLst>
              <a:ext uri="{FF2B5EF4-FFF2-40B4-BE49-F238E27FC236}">
                <a16:creationId xmlns:a16="http://schemas.microsoft.com/office/drawing/2014/main" id="{7D77AEAE-618B-4598-B365-FE40AECAE2D5}"/>
              </a:ext>
            </a:extLst>
          </p:cNvPr>
          <p:cNvSpPr txBox="1"/>
          <p:nvPr/>
        </p:nvSpPr>
        <p:spPr>
          <a:xfrm>
            <a:off x="1903228" y="5826642"/>
            <a:ext cx="5878532" cy="646331"/>
          </a:xfrm>
          <a:prstGeom prst="rect">
            <a:avLst/>
          </a:prstGeom>
          <a:noFill/>
        </p:spPr>
        <p:txBody>
          <a:bodyPr wrap="none" rtlCol="0">
            <a:spAutoFit/>
          </a:bodyPr>
          <a:lstStyle/>
          <a:p>
            <a:pPr algn="ctr"/>
            <a:r>
              <a:rPr lang="fr-FR" dirty="0"/>
              <a:t>Le portail Open Data du gouvernement Français</a:t>
            </a:r>
            <a:br>
              <a:rPr lang="fr-FR" dirty="0"/>
            </a:br>
            <a:r>
              <a:rPr lang="fr-FR" dirty="0"/>
              <a:t>permet à la communauté d’ajouter des jeux de données</a:t>
            </a:r>
          </a:p>
        </p:txBody>
      </p:sp>
    </p:spTree>
    <p:extLst>
      <p:ext uri="{BB962C8B-B14F-4D97-AF65-F5344CB8AC3E}">
        <p14:creationId xmlns:p14="http://schemas.microsoft.com/office/powerpoint/2010/main" val="934035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F931D1-FA5A-46FD-A212-B3BC295130ED}"/>
              </a:ext>
            </a:extLst>
          </p:cNvPr>
          <p:cNvSpPr>
            <a:spLocks noGrp="1"/>
          </p:cNvSpPr>
          <p:nvPr>
            <p:ph type="title"/>
          </p:nvPr>
        </p:nvSpPr>
        <p:spPr>
          <a:xfrm>
            <a:off x="510391" y="2769755"/>
            <a:ext cx="8123218" cy="1318491"/>
          </a:xfrm>
        </p:spPr>
        <p:txBody>
          <a:bodyPr/>
          <a:lstStyle/>
          <a:p>
            <a:pPr algn="ctr"/>
            <a:r>
              <a:rPr lang="fr-FR" u="sng" dirty="0"/>
              <a:t>Session 1</a:t>
            </a:r>
            <a:br>
              <a:rPr lang="fr-FR" dirty="0"/>
            </a:br>
            <a:r>
              <a:rPr lang="fr-FR" b="0" dirty="0"/>
              <a:t>A la découverte des données ouvertes</a:t>
            </a:r>
          </a:p>
        </p:txBody>
      </p:sp>
    </p:spTree>
    <p:extLst>
      <p:ext uri="{BB962C8B-B14F-4D97-AF65-F5344CB8AC3E}">
        <p14:creationId xmlns:p14="http://schemas.microsoft.com/office/powerpoint/2010/main" val="7127795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4583ED-7106-41BC-8750-C5E4008A0AA7}"/>
              </a:ext>
            </a:extLst>
          </p:cNvPr>
          <p:cNvSpPr>
            <a:spLocks noGrp="1"/>
          </p:cNvSpPr>
          <p:nvPr>
            <p:ph type="title"/>
          </p:nvPr>
        </p:nvSpPr>
        <p:spPr/>
        <p:txBody>
          <a:bodyPr/>
          <a:lstStyle/>
          <a:p>
            <a:r>
              <a:rPr lang="fr-FR" dirty="0"/>
              <a:t>Session 1: A la découverte des données ouvertes</a:t>
            </a:r>
          </a:p>
        </p:txBody>
      </p:sp>
      <p:sp>
        <p:nvSpPr>
          <p:cNvPr id="7" name="Espace réservé du contenu 1">
            <a:extLst>
              <a:ext uri="{FF2B5EF4-FFF2-40B4-BE49-F238E27FC236}">
                <a16:creationId xmlns:a16="http://schemas.microsoft.com/office/drawing/2014/main" id="{2A1A28DF-896A-46AF-A459-525D4E6154C9}"/>
              </a:ext>
            </a:extLst>
          </p:cNvPr>
          <p:cNvSpPr>
            <a:spLocks/>
          </p:cNvSpPr>
          <p:nvPr/>
        </p:nvSpPr>
        <p:spPr bwMode="auto">
          <a:xfrm>
            <a:off x="258417" y="1551709"/>
            <a:ext cx="8647044" cy="46366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20000"/>
              </a:spcBef>
              <a:buClr>
                <a:schemeClr val="accent1"/>
              </a:buClr>
              <a:defRPr/>
            </a:pPr>
            <a:r>
              <a:rPr lang="fr-FR" sz="2400" dirty="0">
                <a:latin typeface="Trebuchet MS" pitchFamily="34" charset="0"/>
                <a:cs typeface="ＭＳ Ｐゴシック" pitchFamily="34" charset="-128"/>
              </a:rPr>
              <a:t>Résumé:</a:t>
            </a:r>
          </a:p>
          <a:p>
            <a:pPr eaLnBrk="0" hangingPunct="0">
              <a:spcBef>
                <a:spcPct val="20000"/>
              </a:spcBef>
              <a:buClr>
                <a:schemeClr val="accent1"/>
              </a:buClr>
              <a:buFont typeface="Courier New" pitchFamily="49" charset="0"/>
              <a:buChar char="o"/>
              <a:defRPr/>
            </a:pPr>
            <a:r>
              <a:rPr lang="fr-FR" sz="2400" b="1" dirty="0">
                <a:latin typeface="Trebuchet MS" pitchFamily="34" charset="0"/>
                <a:cs typeface="ＭＳ Ｐゴシック" pitchFamily="34" charset="-128"/>
              </a:rPr>
              <a:t> </a:t>
            </a:r>
            <a:r>
              <a:rPr lang="fr-FR" sz="2400" dirty="0">
                <a:latin typeface="Trebuchet MS" pitchFamily="34" charset="0"/>
                <a:cs typeface="ＭＳ Ｐゴシック" pitchFamily="34" charset="-128"/>
              </a:rPr>
              <a:t>Définition d’une donnée ouverte</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Intérêts / Obstacles à la publication de données ouvertes</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Rôle central d’un gouvernement dans la publication de données ouvertes</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Principes d’ouvertures pour un gouvernement</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Quelques exemples</a:t>
            </a:r>
            <a:endParaRPr lang="fr-FR" sz="2400" b="1" dirty="0">
              <a:latin typeface="Trebuchet MS" pitchFamily="34" charset="0"/>
              <a:cs typeface="ＭＳ Ｐゴシック" pitchFamily="34" charset="-128"/>
            </a:endParaRPr>
          </a:p>
          <a:p>
            <a:pPr eaLnBrk="0" hangingPunct="0">
              <a:spcBef>
                <a:spcPct val="20000"/>
              </a:spcBef>
              <a:buClr>
                <a:schemeClr val="accent1"/>
              </a:buClr>
              <a:buFont typeface="Courier New" pitchFamily="49" charset="0"/>
              <a:buChar char="o"/>
              <a:defRPr/>
            </a:pPr>
            <a:endParaRPr lang="fr-FR" sz="2400" dirty="0">
              <a:latin typeface="Trebuchet MS" pitchFamily="34" charset="0"/>
              <a:cs typeface="ＭＳ Ｐゴシック" pitchFamily="34" charset="-128"/>
            </a:endParaRPr>
          </a:p>
        </p:txBody>
      </p:sp>
    </p:spTree>
    <p:extLst>
      <p:ext uri="{BB962C8B-B14F-4D97-AF65-F5344CB8AC3E}">
        <p14:creationId xmlns:p14="http://schemas.microsoft.com/office/powerpoint/2010/main" val="30123527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F931D1-FA5A-46FD-A212-B3BC295130ED}"/>
              </a:ext>
            </a:extLst>
          </p:cNvPr>
          <p:cNvSpPr>
            <a:spLocks noGrp="1"/>
          </p:cNvSpPr>
          <p:nvPr>
            <p:ph type="title"/>
          </p:nvPr>
        </p:nvSpPr>
        <p:spPr>
          <a:xfrm>
            <a:off x="510391" y="2769755"/>
            <a:ext cx="8123218" cy="1318491"/>
          </a:xfrm>
        </p:spPr>
        <p:txBody>
          <a:bodyPr/>
          <a:lstStyle/>
          <a:p>
            <a:pPr algn="ctr"/>
            <a:r>
              <a:rPr lang="fr-FR" u="sng" dirty="0"/>
              <a:t>Session 2</a:t>
            </a:r>
            <a:br>
              <a:rPr lang="fr-FR" dirty="0"/>
            </a:br>
            <a:r>
              <a:rPr lang="fr-FR" b="0" dirty="0"/>
              <a:t>Données et métadonnées</a:t>
            </a:r>
          </a:p>
        </p:txBody>
      </p:sp>
    </p:spTree>
    <p:extLst>
      <p:ext uri="{BB962C8B-B14F-4D97-AF65-F5344CB8AC3E}">
        <p14:creationId xmlns:p14="http://schemas.microsoft.com/office/powerpoint/2010/main" val="16008610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730D4E-BA1E-4757-AEDD-94B324B7C906}"/>
              </a:ext>
            </a:extLst>
          </p:cNvPr>
          <p:cNvSpPr>
            <a:spLocks noGrp="1"/>
          </p:cNvSpPr>
          <p:nvPr>
            <p:ph type="title"/>
          </p:nvPr>
        </p:nvSpPr>
        <p:spPr/>
        <p:txBody>
          <a:bodyPr/>
          <a:lstStyle/>
          <a:p>
            <a:r>
              <a:rPr lang="fr-FR" dirty="0"/>
              <a:t>Session 2: Données et métadonnées</a:t>
            </a:r>
          </a:p>
        </p:txBody>
      </p:sp>
      <p:sp>
        <p:nvSpPr>
          <p:cNvPr id="3" name="Espace réservé du contenu 1">
            <a:extLst>
              <a:ext uri="{FF2B5EF4-FFF2-40B4-BE49-F238E27FC236}">
                <a16:creationId xmlns:a16="http://schemas.microsoft.com/office/drawing/2014/main" id="{E63B23D1-672D-4054-BB04-F41D521576EE}"/>
              </a:ext>
            </a:extLst>
          </p:cNvPr>
          <p:cNvSpPr>
            <a:spLocks/>
          </p:cNvSpPr>
          <p:nvPr/>
        </p:nvSpPr>
        <p:spPr bwMode="auto">
          <a:xfrm>
            <a:off x="258417" y="1551709"/>
            <a:ext cx="8647044" cy="46366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20000"/>
              </a:spcBef>
              <a:buClr>
                <a:schemeClr val="accent1"/>
              </a:buClr>
              <a:defRPr/>
            </a:pPr>
            <a:r>
              <a:rPr lang="fr-FR" sz="2400" dirty="0">
                <a:latin typeface="Trebuchet MS" pitchFamily="34" charset="0"/>
                <a:cs typeface="ＭＳ Ｐゴシック" pitchFamily="34" charset="-128"/>
              </a:rPr>
              <a:t>Buts:</a:t>
            </a:r>
          </a:p>
          <a:p>
            <a:pPr eaLnBrk="0" hangingPunct="0">
              <a:spcBef>
                <a:spcPct val="20000"/>
              </a:spcBef>
              <a:buClr>
                <a:schemeClr val="accent1"/>
              </a:buClr>
              <a:buFont typeface="Courier New" pitchFamily="49" charset="0"/>
              <a:buChar char="o"/>
              <a:defRPr/>
            </a:pPr>
            <a:r>
              <a:rPr lang="fr-FR" sz="2400" b="1" dirty="0">
                <a:latin typeface="Trebuchet MS" pitchFamily="34" charset="0"/>
                <a:cs typeface="ＭＳ Ｐゴシック" pitchFamily="34" charset="-128"/>
              </a:rPr>
              <a:t> </a:t>
            </a:r>
            <a:r>
              <a:rPr lang="fr-FR" sz="2400" dirty="0">
                <a:latin typeface="Trebuchet MS" pitchFamily="34" charset="0"/>
                <a:cs typeface="ＭＳ Ｐゴシック" pitchFamily="34" charset="-128"/>
              </a:rPr>
              <a:t>Identifier des </a:t>
            </a:r>
            <a:r>
              <a:rPr lang="fr-FR" sz="2400" b="1" dirty="0">
                <a:latin typeface="Trebuchet MS" pitchFamily="34" charset="0"/>
                <a:cs typeface="ＭＳ Ｐゴシック" pitchFamily="34" charset="-128"/>
              </a:rPr>
              <a:t>caractéristiques communes</a:t>
            </a:r>
            <a:r>
              <a:rPr lang="fr-FR" sz="2400" dirty="0">
                <a:latin typeface="Trebuchet MS" pitchFamily="34" charset="0"/>
                <a:cs typeface="ＭＳ Ｐゴシック" pitchFamily="34" charset="-128"/>
              </a:rPr>
              <a:t> aux données</a:t>
            </a:r>
          </a:p>
          <a:p>
            <a:pPr eaLnBrk="0" hangingPunct="0">
              <a:spcBef>
                <a:spcPct val="20000"/>
              </a:spcBef>
              <a:buClr>
                <a:schemeClr val="accent1"/>
              </a:buClr>
              <a:buFont typeface="Courier New" pitchFamily="49" charset="0"/>
              <a:buChar char="o"/>
              <a:defRPr/>
            </a:pPr>
            <a:r>
              <a:rPr lang="fr-FR" sz="2400" b="1" dirty="0">
                <a:latin typeface="Trebuchet MS" pitchFamily="34" charset="0"/>
                <a:cs typeface="ＭＳ Ｐゴシック" pitchFamily="34" charset="-128"/>
              </a:rPr>
              <a:t> </a:t>
            </a:r>
            <a:r>
              <a:rPr lang="fr-FR" sz="2400" dirty="0">
                <a:latin typeface="Trebuchet MS" pitchFamily="34" charset="0"/>
                <a:cs typeface="ＭＳ Ｐゴシック" pitchFamily="34" charset="-128"/>
              </a:rPr>
              <a:t>Explorer les caractéristiques principales, la licence en particulier</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Réaliser l’importance de publier ces </a:t>
            </a:r>
            <a:r>
              <a:rPr lang="fr-FR" sz="2400" b="1" dirty="0" err="1">
                <a:latin typeface="Trebuchet MS" pitchFamily="34" charset="0"/>
                <a:cs typeface="ＭＳ Ｐゴシック" pitchFamily="34" charset="-128"/>
              </a:rPr>
              <a:t>meta-données</a:t>
            </a:r>
            <a:endParaRPr lang="fr-FR" sz="2400" b="1" dirty="0">
              <a:latin typeface="Trebuchet MS" pitchFamily="34" charset="0"/>
              <a:cs typeface="ＭＳ Ｐゴシック" pitchFamily="34" charset="-128"/>
            </a:endParaRPr>
          </a:p>
        </p:txBody>
      </p:sp>
    </p:spTree>
    <p:extLst>
      <p:ext uri="{BB962C8B-B14F-4D97-AF65-F5344CB8AC3E}">
        <p14:creationId xmlns:p14="http://schemas.microsoft.com/office/powerpoint/2010/main" val="3418659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730D4E-BA1E-4757-AEDD-94B324B7C906}"/>
              </a:ext>
            </a:extLst>
          </p:cNvPr>
          <p:cNvSpPr>
            <a:spLocks noGrp="1"/>
          </p:cNvSpPr>
          <p:nvPr>
            <p:ph type="title"/>
          </p:nvPr>
        </p:nvSpPr>
        <p:spPr/>
        <p:txBody>
          <a:bodyPr/>
          <a:lstStyle/>
          <a:p>
            <a:r>
              <a:rPr lang="fr-FR" dirty="0"/>
              <a:t>Contexte de publication</a:t>
            </a:r>
          </a:p>
        </p:txBody>
      </p:sp>
      <p:sp>
        <p:nvSpPr>
          <p:cNvPr id="3" name="Espace réservé du contenu 1">
            <a:extLst>
              <a:ext uri="{FF2B5EF4-FFF2-40B4-BE49-F238E27FC236}">
                <a16:creationId xmlns:a16="http://schemas.microsoft.com/office/drawing/2014/main" id="{E63B23D1-672D-4054-BB04-F41D521576EE}"/>
              </a:ext>
            </a:extLst>
          </p:cNvPr>
          <p:cNvSpPr>
            <a:spLocks/>
          </p:cNvSpPr>
          <p:nvPr/>
        </p:nvSpPr>
        <p:spPr bwMode="auto">
          <a:xfrm>
            <a:off x="258417" y="1551709"/>
            <a:ext cx="8647044" cy="46366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20000"/>
              </a:spcBef>
              <a:buClr>
                <a:schemeClr val="accent1"/>
              </a:buClr>
              <a:defRPr/>
            </a:pPr>
            <a:r>
              <a:rPr lang="fr-FR" sz="2400" dirty="0">
                <a:latin typeface="Trebuchet MS" pitchFamily="34" charset="0"/>
                <a:cs typeface="ＭＳ Ｐゴシック" pitchFamily="34" charset="-128"/>
              </a:rPr>
              <a:t>Qui?</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Qui a produit les données?</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Qui possède les données?</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Qui peut publier les données?</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Qui est le public ciblé?</a:t>
            </a:r>
          </a:p>
        </p:txBody>
      </p:sp>
    </p:spTree>
    <p:extLst>
      <p:ext uri="{BB962C8B-B14F-4D97-AF65-F5344CB8AC3E}">
        <p14:creationId xmlns:p14="http://schemas.microsoft.com/office/powerpoint/2010/main" val="14064237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730D4E-BA1E-4757-AEDD-94B324B7C906}"/>
              </a:ext>
            </a:extLst>
          </p:cNvPr>
          <p:cNvSpPr>
            <a:spLocks noGrp="1"/>
          </p:cNvSpPr>
          <p:nvPr>
            <p:ph type="title"/>
          </p:nvPr>
        </p:nvSpPr>
        <p:spPr/>
        <p:txBody>
          <a:bodyPr/>
          <a:lstStyle/>
          <a:p>
            <a:r>
              <a:rPr lang="fr-FR" dirty="0"/>
              <a:t>Contexte de publication</a:t>
            </a:r>
          </a:p>
        </p:txBody>
      </p:sp>
      <p:sp>
        <p:nvSpPr>
          <p:cNvPr id="3" name="Espace réservé du contenu 1">
            <a:extLst>
              <a:ext uri="{FF2B5EF4-FFF2-40B4-BE49-F238E27FC236}">
                <a16:creationId xmlns:a16="http://schemas.microsoft.com/office/drawing/2014/main" id="{E63B23D1-672D-4054-BB04-F41D521576EE}"/>
              </a:ext>
            </a:extLst>
          </p:cNvPr>
          <p:cNvSpPr>
            <a:spLocks/>
          </p:cNvSpPr>
          <p:nvPr/>
        </p:nvSpPr>
        <p:spPr bwMode="auto">
          <a:xfrm>
            <a:off x="258417" y="1551709"/>
            <a:ext cx="8647044" cy="46366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20000"/>
              </a:spcBef>
              <a:buClr>
                <a:schemeClr val="accent1"/>
              </a:buClr>
              <a:defRPr/>
            </a:pPr>
            <a:r>
              <a:rPr lang="fr-FR" sz="2400" dirty="0">
                <a:latin typeface="Trebuchet MS" pitchFamily="34" charset="0"/>
                <a:cs typeface="ＭＳ Ｐゴシック" pitchFamily="34" charset="-128"/>
              </a:rPr>
              <a:t>Quoi?</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Quel est le titre?</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Quel type de données?</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Quel volume de données?</a:t>
            </a:r>
          </a:p>
        </p:txBody>
      </p:sp>
    </p:spTree>
    <p:extLst>
      <p:ext uri="{BB962C8B-B14F-4D97-AF65-F5344CB8AC3E}">
        <p14:creationId xmlns:p14="http://schemas.microsoft.com/office/powerpoint/2010/main" val="20561039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730D4E-BA1E-4757-AEDD-94B324B7C906}"/>
              </a:ext>
            </a:extLst>
          </p:cNvPr>
          <p:cNvSpPr>
            <a:spLocks noGrp="1"/>
          </p:cNvSpPr>
          <p:nvPr>
            <p:ph type="title"/>
          </p:nvPr>
        </p:nvSpPr>
        <p:spPr/>
        <p:txBody>
          <a:bodyPr/>
          <a:lstStyle/>
          <a:p>
            <a:r>
              <a:rPr lang="fr-FR" dirty="0"/>
              <a:t>Contexte de publication</a:t>
            </a:r>
          </a:p>
        </p:txBody>
      </p:sp>
      <p:sp>
        <p:nvSpPr>
          <p:cNvPr id="3" name="Espace réservé du contenu 1">
            <a:extLst>
              <a:ext uri="{FF2B5EF4-FFF2-40B4-BE49-F238E27FC236}">
                <a16:creationId xmlns:a16="http://schemas.microsoft.com/office/drawing/2014/main" id="{E63B23D1-672D-4054-BB04-F41D521576EE}"/>
              </a:ext>
            </a:extLst>
          </p:cNvPr>
          <p:cNvSpPr>
            <a:spLocks/>
          </p:cNvSpPr>
          <p:nvPr/>
        </p:nvSpPr>
        <p:spPr bwMode="auto">
          <a:xfrm>
            <a:off x="258417" y="1551709"/>
            <a:ext cx="8647044" cy="46366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20000"/>
              </a:spcBef>
              <a:buClr>
                <a:schemeClr val="accent1"/>
              </a:buClr>
              <a:defRPr/>
            </a:pPr>
            <a:r>
              <a:rPr lang="fr-FR" sz="2400" dirty="0">
                <a:latin typeface="Trebuchet MS" pitchFamily="34" charset="0"/>
                <a:cs typeface="ＭＳ Ｐゴシック" pitchFamily="34" charset="-128"/>
              </a:rPr>
              <a:t>Où?</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Où les données ont-elles été produites?</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Où sont-elles utilisées?</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Où pourraient-elles être utilisées?</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Où sont-elles décrites?</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Où sont-elles physiquement localisées?</a:t>
            </a:r>
          </a:p>
        </p:txBody>
      </p:sp>
    </p:spTree>
    <p:extLst>
      <p:ext uri="{BB962C8B-B14F-4D97-AF65-F5344CB8AC3E}">
        <p14:creationId xmlns:p14="http://schemas.microsoft.com/office/powerpoint/2010/main" val="18143495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730D4E-BA1E-4757-AEDD-94B324B7C906}"/>
              </a:ext>
            </a:extLst>
          </p:cNvPr>
          <p:cNvSpPr>
            <a:spLocks noGrp="1"/>
          </p:cNvSpPr>
          <p:nvPr>
            <p:ph type="title"/>
          </p:nvPr>
        </p:nvSpPr>
        <p:spPr/>
        <p:txBody>
          <a:bodyPr/>
          <a:lstStyle/>
          <a:p>
            <a:r>
              <a:rPr lang="fr-FR" dirty="0"/>
              <a:t>Contexte de publication</a:t>
            </a:r>
          </a:p>
        </p:txBody>
      </p:sp>
      <p:sp>
        <p:nvSpPr>
          <p:cNvPr id="3" name="Espace réservé du contenu 1">
            <a:extLst>
              <a:ext uri="{FF2B5EF4-FFF2-40B4-BE49-F238E27FC236}">
                <a16:creationId xmlns:a16="http://schemas.microsoft.com/office/drawing/2014/main" id="{E63B23D1-672D-4054-BB04-F41D521576EE}"/>
              </a:ext>
            </a:extLst>
          </p:cNvPr>
          <p:cNvSpPr>
            <a:spLocks/>
          </p:cNvSpPr>
          <p:nvPr/>
        </p:nvSpPr>
        <p:spPr bwMode="auto">
          <a:xfrm>
            <a:off x="258417" y="1551709"/>
            <a:ext cx="8647044" cy="46366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20000"/>
              </a:spcBef>
              <a:buClr>
                <a:schemeClr val="accent1"/>
              </a:buClr>
              <a:defRPr/>
            </a:pPr>
            <a:r>
              <a:rPr lang="fr-FR" sz="2400" dirty="0">
                <a:latin typeface="Trebuchet MS" pitchFamily="34" charset="0"/>
                <a:cs typeface="ＭＳ Ｐゴシック" pitchFamily="34" charset="-128"/>
              </a:rPr>
              <a:t>Quand?</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Quand les données ont-elles été produites?</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Quand ont-elles été publiées?</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Quand ont-elles été mises à jour?</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Quand devraient-elles être mises à jour la prochaine fois?</a:t>
            </a:r>
          </a:p>
        </p:txBody>
      </p:sp>
    </p:spTree>
    <p:extLst>
      <p:ext uri="{BB962C8B-B14F-4D97-AF65-F5344CB8AC3E}">
        <p14:creationId xmlns:p14="http://schemas.microsoft.com/office/powerpoint/2010/main" val="29505603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730D4E-BA1E-4757-AEDD-94B324B7C906}"/>
              </a:ext>
            </a:extLst>
          </p:cNvPr>
          <p:cNvSpPr>
            <a:spLocks noGrp="1"/>
          </p:cNvSpPr>
          <p:nvPr>
            <p:ph type="title"/>
          </p:nvPr>
        </p:nvSpPr>
        <p:spPr/>
        <p:txBody>
          <a:bodyPr/>
          <a:lstStyle/>
          <a:p>
            <a:r>
              <a:rPr lang="fr-FR" dirty="0"/>
              <a:t>Contexte de publication</a:t>
            </a:r>
          </a:p>
        </p:txBody>
      </p:sp>
      <p:sp>
        <p:nvSpPr>
          <p:cNvPr id="3" name="Espace réservé du contenu 1">
            <a:extLst>
              <a:ext uri="{FF2B5EF4-FFF2-40B4-BE49-F238E27FC236}">
                <a16:creationId xmlns:a16="http://schemas.microsoft.com/office/drawing/2014/main" id="{E63B23D1-672D-4054-BB04-F41D521576EE}"/>
              </a:ext>
            </a:extLst>
          </p:cNvPr>
          <p:cNvSpPr>
            <a:spLocks/>
          </p:cNvSpPr>
          <p:nvPr/>
        </p:nvSpPr>
        <p:spPr bwMode="auto">
          <a:xfrm>
            <a:off x="258417" y="1551709"/>
            <a:ext cx="8647044" cy="46366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20000"/>
              </a:spcBef>
              <a:buClr>
                <a:schemeClr val="accent1"/>
              </a:buClr>
              <a:defRPr/>
            </a:pPr>
            <a:r>
              <a:rPr lang="fr-FR" sz="2400" dirty="0">
                <a:latin typeface="Trebuchet MS" pitchFamily="34" charset="0"/>
                <a:cs typeface="ＭＳ Ｐゴシック" pitchFamily="34" charset="-128"/>
              </a:rPr>
              <a:t>Comment?</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Sous quel(s) format(s)?</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Avec quelle licence?</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Quelles pourraient-être les contraintes à prendre en compte? (techniques, vie privée, sécurité, cadre législatif, etc.)</a:t>
            </a:r>
          </a:p>
        </p:txBody>
      </p:sp>
    </p:spTree>
    <p:extLst>
      <p:ext uri="{BB962C8B-B14F-4D97-AF65-F5344CB8AC3E}">
        <p14:creationId xmlns:p14="http://schemas.microsoft.com/office/powerpoint/2010/main" val="23141355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730D4E-BA1E-4757-AEDD-94B324B7C906}"/>
              </a:ext>
            </a:extLst>
          </p:cNvPr>
          <p:cNvSpPr>
            <a:spLocks noGrp="1"/>
          </p:cNvSpPr>
          <p:nvPr>
            <p:ph type="title"/>
          </p:nvPr>
        </p:nvSpPr>
        <p:spPr/>
        <p:txBody>
          <a:bodyPr/>
          <a:lstStyle/>
          <a:p>
            <a:r>
              <a:rPr lang="fr-FR" dirty="0"/>
              <a:t>Type de données</a:t>
            </a:r>
          </a:p>
        </p:txBody>
      </p:sp>
      <p:pic>
        <p:nvPicPr>
          <p:cNvPr id="5" name="Image 4">
            <a:extLst>
              <a:ext uri="{FF2B5EF4-FFF2-40B4-BE49-F238E27FC236}">
                <a16:creationId xmlns:a16="http://schemas.microsoft.com/office/drawing/2014/main" id="{0919D6DD-B301-4409-8894-53074008B989}"/>
              </a:ext>
            </a:extLst>
          </p:cNvPr>
          <p:cNvPicPr>
            <a:picLocks noChangeAspect="1"/>
          </p:cNvPicPr>
          <p:nvPr/>
        </p:nvPicPr>
        <p:blipFill>
          <a:blip r:embed="rId2"/>
          <a:stretch>
            <a:fillRect/>
          </a:stretch>
        </p:blipFill>
        <p:spPr>
          <a:xfrm>
            <a:off x="0" y="1211961"/>
            <a:ext cx="9144000" cy="5138928"/>
          </a:xfrm>
          <a:prstGeom prst="rect">
            <a:avLst/>
          </a:prstGeom>
        </p:spPr>
      </p:pic>
    </p:spTree>
    <p:extLst>
      <p:ext uri="{BB962C8B-B14F-4D97-AF65-F5344CB8AC3E}">
        <p14:creationId xmlns:p14="http://schemas.microsoft.com/office/powerpoint/2010/main" val="8567837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730D4E-BA1E-4757-AEDD-94B324B7C906}"/>
              </a:ext>
            </a:extLst>
          </p:cNvPr>
          <p:cNvSpPr>
            <a:spLocks noGrp="1"/>
          </p:cNvSpPr>
          <p:nvPr>
            <p:ph type="title"/>
          </p:nvPr>
        </p:nvSpPr>
        <p:spPr/>
        <p:txBody>
          <a:bodyPr/>
          <a:lstStyle/>
          <a:p>
            <a:r>
              <a:rPr lang="fr-FR" dirty="0"/>
              <a:t>Type de données</a:t>
            </a:r>
          </a:p>
        </p:txBody>
      </p:sp>
      <p:sp>
        <p:nvSpPr>
          <p:cNvPr id="4" name="Espace réservé du contenu 1">
            <a:extLst>
              <a:ext uri="{FF2B5EF4-FFF2-40B4-BE49-F238E27FC236}">
                <a16:creationId xmlns:a16="http://schemas.microsoft.com/office/drawing/2014/main" id="{1A5D8F3D-BC8B-4B70-818A-2F4E5584C6CA}"/>
              </a:ext>
            </a:extLst>
          </p:cNvPr>
          <p:cNvSpPr>
            <a:spLocks/>
          </p:cNvSpPr>
          <p:nvPr/>
        </p:nvSpPr>
        <p:spPr bwMode="auto">
          <a:xfrm>
            <a:off x="258417" y="1551709"/>
            <a:ext cx="8647044" cy="46366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a:t>
            </a:r>
            <a:r>
              <a:rPr lang="fr-FR" sz="2400" b="1" dirty="0">
                <a:latin typeface="Trebuchet MS" pitchFamily="34" charset="0"/>
                <a:cs typeface="ＭＳ Ｐゴシック" pitchFamily="34" charset="-128"/>
              </a:rPr>
              <a:t>Données de référence</a:t>
            </a:r>
            <a:br>
              <a:rPr lang="fr-FR" sz="2400" dirty="0">
                <a:latin typeface="Trebuchet MS" pitchFamily="34" charset="0"/>
                <a:cs typeface="ＭＳ Ｐゴシック" pitchFamily="34" charset="-128"/>
              </a:rPr>
            </a:br>
            <a:r>
              <a:rPr lang="fr-FR" sz="2400" dirty="0">
                <a:latin typeface="Trebuchet MS" pitchFamily="34" charset="0"/>
                <a:cs typeface="ＭＳ Ｐゴシック" pitchFamily="34" charset="-128"/>
              </a:rPr>
              <a:t>   Monuments</a:t>
            </a:r>
            <a:br>
              <a:rPr lang="fr-FR" sz="2400" dirty="0">
                <a:latin typeface="Trebuchet MS" pitchFamily="34" charset="0"/>
                <a:cs typeface="ＭＳ Ｐゴシック" pitchFamily="34" charset="-128"/>
              </a:rPr>
            </a:br>
            <a:r>
              <a:rPr lang="fr-FR" sz="2400" dirty="0">
                <a:latin typeface="Trebuchet MS" pitchFamily="34" charset="0"/>
                <a:cs typeface="ＭＳ Ｐゴシック" pitchFamily="34" charset="-128"/>
              </a:rPr>
              <a:t>   Places</a:t>
            </a:r>
            <a:br>
              <a:rPr lang="fr-FR" sz="2400" dirty="0">
                <a:latin typeface="Trebuchet MS" pitchFamily="34" charset="0"/>
                <a:cs typeface="ＭＳ Ｐゴシック" pitchFamily="34" charset="-128"/>
              </a:rPr>
            </a:br>
            <a:r>
              <a:rPr lang="fr-FR" sz="2400" dirty="0">
                <a:latin typeface="Trebuchet MS" pitchFamily="34" charset="0"/>
                <a:cs typeface="ＭＳ Ｐゴシック" pitchFamily="34" charset="-128"/>
              </a:rPr>
              <a:t>   Personnes</a:t>
            </a:r>
            <a:br>
              <a:rPr lang="fr-FR" sz="2400" dirty="0">
                <a:latin typeface="Trebuchet MS" pitchFamily="34" charset="0"/>
                <a:cs typeface="ＭＳ Ｐゴシック" pitchFamily="34" charset="-128"/>
              </a:rPr>
            </a:br>
            <a:r>
              <a:rPr lang="fr-FR" sz="2400" dirty="0">
                <a:latin typeface="Trebuchet MS" pitchFamily="34" charset="0"/>
                <a:cs typeface="ＭＳ Ｐゴシック" pitchFamily="34" charset="-128"/>
              </a:rPr>
              <a:t>   Livres</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a:t>
            </a:r>
            <a:r>
              <a:rPr lang="fr-FR" sz="2400" b="1" dirty="0">
                <a:latin typeface="Trebuchet MS" pitchFamily="34" charset="0"/>
                <a:cs typeface="ＭＳ Ｐゴシック" pitchFamily="34" charset="-128"/>
              </a:rPr>
              <a:t>Données dérivées</a:t>
            </a:r>
            <a:r>
              <a:rPr lang="fr-FR" sz="2400" dirty="0">
                <a:latin typeface="Trebuchet MS" pitchFamily="34" charset="0"/>
                <a:cs typeface="ＭＳ Ｐゴシック" pitchFamily="34" charset="-128"/>
              </a:rPr>
              <a:t>, observations, analyses, projections</a:t>
            </a:r>
            <a:br>
              <a:rPr lang="fr-FR" sz="2400" dirty="0">
                <a:latin typeface="Trebuchet MS" pitchFamily="34" charset="0"/>
                <a:cs typeface="ＭＳ Ｐゴシック" pitchFamily="34" charset="-128"/>
              </a:rPr>
            </a:br>
            <a:r>
              <a:rPr lang="fr-FR" sz="2400" dirty="0">
                <a:latin typeface="Trebuchet MS" pitchFamily="34" charset="0"/>
                <a:cs typeface="ＭＳ Ｐゴシック" pitchFamily="34" charset="-128"/>
              </a:rPr>
              <a:t>   Prédictions météo</a:t>
            </a:r>
            <a:br>
              <a:rPr lang="fr-FR" sz="2400" dirty="0">
                <a:latin typeface="Trebuchet MS" pitchFamily="34" charset="0"/>
                <a:cs typeface="ＭＳ Ｐゴシック" pitchFamily="34" charset="-128"/>
              </a:rPr>
            </a:br>
            <a:r>
              <a:rPr lang="fr-FR" sz="2400" dirty="0">
                <a:latin typeface="Trebuchet MS" pitchFamily="34" charset="0"/>
                <a:cs typeface="ＭＳ Ｐゴシック" pitchFamily="34" charset="-128"/>
              </a:rPr>
              <a:t>   Dépenses</a:t>
            </a:r>
            <a:br>
              <a:rPr lang="fr-FR" sz="2400" dirty="0">
                <a:latin typeface="Trebuchet MS" pitchFamily="34" charset="0"/>
                <a:cs typeface="ＭＳ Ｐゴシック" pitchFamily="34" charset="-128"/>
              </a:rPr>
            </a:br>
            <a:r>
              <a:rPr lang="fr-FR" sz="2400" dirty="0">
                <a:latin typeface="Trebuchet MS" pitchFamily="34" charset="0"/>
                <a:cs typeface="ＭＳ Ｐゴシック" pitchFamily="34" charset="-128"/>
              </a:rPr>
              <a:t>   Relevés</a:t>
            </a:r>
          </a:p>
        </p:txBody>
      </p:sp>
    </p:spTree>
    <p:extLst>
      <p:ext uri="{BB962C8B-B14F-4D97-AF65-F5344CB8AC3E}">
        <p14:creationId xmlns:p14="http://schemas.microsoft.com/office/powerpoint/2010/main" val="253116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4583ED-7106-41BC-8750-C5E4008A0AA7}"/>
              </a:ext>
            </a:extLst>
          </p:cNvPr>
          <p:cNvSpPr>
            <a:spLocks noGrp="1"/>
          </p:cNvSpPr>
          <p:nvPr>
            <p:ph type="title"/>
          </p:nvPr>
        </p:nvSpPr>
        <p:spPr/>
        <p:txBody>
          <a:bodyPr/>
          <a:lstStyle/>
          <a:p>
            <a:r>
              <a:rPr lang="fr-FR" dirty="0"/>
              <a:t>Session 1: A la découverte des données ouvertes</a:t>
            </a:r>
          </a:p>
        </p:txBody>
      </p:sp>
      <p:sp>
        <p:nvSpPr>
          <p:cNvPr id="7" name="Espace réservé du contenu 1">
            <a:extLst>
              <a:ext uri="{FF2B5EF4-FFF2-40B4-BE49-F238E27FC236}">
                <a16:creationId xmlns:a16="http://schemas.microsoft.com/office/drawing/2014/main" id="{2A1A28DF-896A-46AF-A459-525D4E6154C9}"/>
              </a:ext>
            </a:extLst>
          </p:cNvPr>
          <p:cNvSpPr>
            <a:spLocks/>
          </p:cNvSpPr>
          <p:nvPr/>
        </p:nvSpPr>
        <p:spPr bwMode="auto">
          <a:xfrm>
            <a:off x="258417" y="1551709"/>
            <a:ext cx="8647044" cy="46366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20000"/>
              </a:spcBef>
              <a:buClr>
                <a:schemeClr val="accent1"/>
              </a:buClr>
              <a:defRPr/>
            </a:pPr>
            <a:r>
              <a:rPr lang="fr-FR" sz="2400" dirty="0">
                <a:latin typeface="Trebuchet MS" pitchFamily="34" charset="0"/>
                <a:cs typeface="ＭＳ Ｐゴシック" pitchFamily="34" charset="-128"/>
              </a:rPr>
              <a:t>Buts:</a:t>
            </a:r>
          </a:p>
          <a:p>
            <a:pPr eaLnBrk="0" hangingPunct="0">
              <a:spcBef>
                <a:spcPct val="20000"/>
              </a:spcBef>
              <a:buClr>
                <a:schemeClr val="accent1"/>
              </a:buClr>
              <a:buFont typeface="Courier New" pitchFamily="49" charset="0"/>
              <a:buChar char="o"/>
              <a:defRPr/>
            </a:pPr>
            <a:r>
              <a:rPr lang="fr-FR" sz="2400" b="1" dirty="0">
                <a:latin typeface="Trebuchet MS" pitchFamily="34" charset="0"/>
                <a:cs typeface="ＭＳ Ｐゴシック" pitchFamily="34" charset="-128"/>
              </a:rPr>
              <a:t> </a:t>
            </a:r>
            <a:r>
              <a:rPr lang="fr-FR" sz="2400" dirty="0">
                <a:latin typeface="Trebuchet MS" pitchFamily="34" charset="0"/>
                <a:cs typeface="ＭＳ Ｐゴシック" pitchFamily="34" charset="-128"/>
              </a:rPr>
              <a:t>Définir ce qu’est </a:t>
            </a:r>
            <a:r>
              <a:rPr lang="fr-FR" sz="2400" b="1" dirty="0">
                <a:latin typeface="Trebuchet MS" pitchFamily="34" charset="0"/>
                <a:cs typeface="ＭＳ Ｐゴシック" pitchFamily="34" charset="-128"/>
              </a:rPr>
              <a:t>une donnée ouverte</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Comprendre </a:t>
            </a:r>
            <a:r>
              <a:rPr lang="fr-FR" sz="2400" b="1" dirty="0">
                <a:latin typeface="Trebuchet MS" pitchFamily="34" charset="0"/>
                <a:cs typeface="ＭＳ Ｐゴシック" pitchFamily="34" charset="-128"/>
              </a:rPr>
              <a:t>l’utilité</a:t>
            </a:r>
            <a:r>
              <a:rPr lang="fr-FR" sz="2400" dirty="0">
                <a:latin typeface="Trebuchet MS" pitchFamily="34" charset="0"/>
                <a:cs typeface="ＭＳ Ｐゴシック" pitchFamily="34" charset="-128"/>
              </a:rPr>
              <a:t> de publier des données ouvertes</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Expliquer </a:t>
            </a:r>
            <a:r>
              <a:rPr lang="fr-FR" sz="2400" b="1" dirty="0">
                <a:latin typeface="Trebuchet MS" pitchFamily="34" charset="0"/>
                <a:cs typeface="ＭＳ Ｐゴシック" pitchFamily="34" charset="-128"/>
              </a:rPr>
              <a:t>le rôle d’un gouvernement</a:t>
            </a:r>
            <a:r>
              <a:rPr lang="fr-FR" sz="2400" dirty="0">
                <a:latin typeface="Trebuchet MS" pitchFamily="34" charset="0"/>
                <a:cs typeface="ＭＳ Ｐゴシック" pitchFamily="34" charset="-128"/>
              </a:rPr>
              <a:t> dans la publication de données ouvertes</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Se familiariser avec </a:t>
            </a:r>
            <a:r>
              <a:rPr lang="fr-FR" sz="2400" b="1" dirty="0">
                <a:latin typeface="Trebuchet MS" pitchFamily="34" charset="0"/>
                <a:cs typeface="ＭＳ Ｐゴシック" pitchFamily="34" charset="-128"/>
              </a:rPr>
              <a:t>les principes d’ouverture </a:t>
            </a:r>
            <a:r>
              <a:rPr lang="fr-FR" sz="2400" dirty="0">
                <a:latin typeface="Trebuchet MS" pitchFamily="34" charset="0"/>
                <a:cs typeface="ＭＳ Ｐゴシック" pitchFamily="34" charset="-128"/>
              </a:rPr>
              <a:t>des données pour un gouvernement</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Lister </a:t>
            </a:r>
            <a:r>
              <a:rPr lang="fr-FR" sz="2400" b="1" dirty="0">
                <a:latin typeface="Trebuchet MS" pitchFamily="34" charset="0"/>
                <a:cs typeface="ＭＳ Ｐゴシック" pitchFamily="34" charset="-128"/>
              </a:rPr>
              <a:t>les obstacles</a:t>
            </a:r>
            <a:r>
              <a:rPr lang="fr-FR" sz="2400" dirty="0">
                <a:latin typeface="Trebuchet MS" pitchFamily="34" charset="0"/>
                <a:cs typeface="ＭＳ Ｐゴシック" pitchFamily="34" charset="-128"/>
              </a:rPr>
              <a:t> à la publication</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Explorer quelques </a:t>
            </a:r>
            <a:r>
              <a:rPr lang="fr-FR" sz="2400" b="1" dirty="0">
                <a:latin typeface="Trebuchet MS" pitchFamily="34" charset="0"/>
                <a:cs typeface="ＭＳ Ｐゴシック" pitchFamily="34" charset="-128"/>
              </a:rPr>
              <a:t>exemples</a:t>
            </a:r>
          </a:p>
          <a:p>
            <a:pPr eaLnBrk="0" hangingPunct="0">
              <a:spcBef>
                <a:spcPct val="20000"/>
              </a:spcBef>
              <a:buClr>
                <a:schemeClr val="accent1"/>
              </a:buClr>
              <a:buFont typeface="Courier New" pitchFamily="49" charset="0"/>
              <a:buChar char="o"/>
              <a:defRPr/>
            </a:pPr>
            <a:endParaRPr lang="fr-FR" sz="2400" dirty="0">
              <a:latin typeface="Trebuchet MS" pitchFamily="34" charset="0"/>
              <a:cs typeface="ＭＳ Ｐゴシック" pitchFamily="34" charset="-128"/>
            </a:endParaRPr>
          </a:p>
        </p:txBody>
      </p:sp>
    </p:spTree>
    <p:extLst>
      <p:ext uri="{BB962C8B-B14F-4D97-AF65-F5344CB8AC3E}">
        <p14:creationId xmlns:p14="http://schemas.microsoft.com/office/powerpoint/2010/main" val="24585056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730D4E-BA1E-4757-AEDD-94B324B7C906}"/>
              </a:ext>
            </a:extLst>
          </p:cNvPr>
          <p:cNvSpPr>
            <a:spLocks noGrp="1"/>
          </p:cNvSpPr>
          <p:nvPr>
            <p:ph type="title"/>
          </p:nvPr>
        </p:nvSpPr>
        <p:spPr/>
        <p:txBody>
          <a:bodyPr/>
          <a:lstStyle/>
          <a:p>
            <a:r>
              <a:rPr lang="fr-FR" dirty="0"/>
              <a:t>Licence</a:t>
            </a:r>
          </a:p>
        </p:txBody>
      </p:sp>
      <p:sp>
        <p:nvSpPr>
          <p:cNvPr id="4" name="Espace réservé du contenu 1">
            <a:extLst>
              <a:ext uri="{FF2B5EF4-FFF2-40B4-BE49-F238E27FC236}">
                <a16:creationId xmlns:a16="http://schemas.microsoft.com/office/drawing/2014/main" id="{1A5D8F3D-BC8B-4B70-818A-2F4E5584C6CA}"/>
              </a:ext>
            </a:extLst>
          </p:cNvPr>
          <p:cNvSpPr>
            <a:spLocks/>
          </p:cNvSpPr>
          <p:nvPr/>
        </p:nvSpPr>
        <p:spPr bwMode="auto">
          <a:xfrm>
            <a:off x="248477" y="1104034"/>
            <a:ext cx="8647044" cy="36132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spcBef>
                <a:spcPct val="20000"/>
              </a:spcBef>
              <a:buClr>
                <a:schemeClr val="accent1"/>
              </a:buClr>
              <a:defRPr/>
            </a:pPr>
            <a:r>
              <a:rPr lang="fr-FR" sz="20000" dirty="0"/>
              <a:t>©</a:t>
            </a:r>
          </a:p>
          <a:p>
            <a:pPr eaLnBrk="0" hangingPunct="0">
              <a:spcBef>
                <a:spcPct val="20000"/>
              </a:spcBef>
              <a:buClr>
                <a:schemeClr val="accent1"/>
              </a:buClr>
              <a:defRPr/>
            </a:pPr>
            <a:endParaRPr lang="fr-FR" sz="2400" dirty="0">
              <a:latin typeface="Trebuchet MS" pitchFamily="34" charset="0"/>
              <a:cs typeface="ＭＳ Ｐゴシック" pitchFamily="34" charset="-128"/>
            </a:endParaRPr>
          </a:p>
        </p:txBody>
      </p:sp>
      <p:sp>
        <p:nvSpPr>
          <p:cNvPr id="5" name="ZoneTexte 4">
            <a:extLst>
              <a:ext uri="{FF2B5EF4-FFF2-40B4-BE49-F238E27FC236}">
                <a16:creationId xmlns:a16="http://schemas.microsoft.com/office/drawing/2014/main" id="{96BB2998-0A48-4E70-8866-061C428F7E74}"/>
              </a:ext>
            </a:extLst>
          </p:cNvPr>
          <p:cNvSpPr txBox="1"/>
          <p:nvPr/>
        </p:nvSpPr>
        <p:spPr>
          <a:xfrm>
            <a:off x="3415240" y="3919687"/>
            <a:ext cx="2313518" cy="646331"/>
          </a:xfrm>
          <a:prstGeom prst="rect">
            <a:avLst/>
          </a:prstGeom>
          <a:noFill/>
        </p:spPr>
        <p:txBody>
          <a:bodyPr wrap="none" rtlCol="0">
            <a:spAutoFit/>
          </a:bodyPr>
          <a:lstStyle/>
          <a:p>
            <a:pPr algn="ctr"/>
            <a:r>
              <a:rPr lang="fr-FR" b="1" u="sng" dirty="0"/>
              <a:t>Copyright</a:t>
            </a:r>
            <a:br>
              <a:rPr lang="fr-FR" dirty="0"/>
            </a:br>
            <a:r>
              <a:rPr lang="fr-FR" dirty="0"/>
              <a:t>Tous droits réservés</a:t>
            </a:r>
          </a:p>
        </p:txBody>
      </p:sp>
    </p:spTree>
    <p:extLst>
      <p:ext uri="{BB962C8B-B14F-4D97-AF65-F5344CB8AC3E}">
        <p14:creationId xmlns:p14="http://schemas.microsoft.com/office/powerpoint/2010/main" val="22039648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730D4E-BA1E-4757-AEDD-94B324B7C906}"/>
              </a:ext>
            </a:extLst>
          </p:cNvPr>
          <p:cNvSpPr>
            <a:spLocks noGrp="1"/>
          </p:cNvSpPr>
          <p:nvPr>
            <p:ph type="title"/>
          </p:nvPr>
        </p:nvSpPr>
        <p:spPr/>
        <p:txBody>
          <a:bodyPr/>
          <a:lstStyle/>
          <a:p>
            <a:r>
              <a:rPr lang="fr-FR" dirty="0"/>
              <a:t>Licence</a:t>
            </a:r>
          </a:p>
        </p:txBody>
      </p:sp>
      <p:sp>
        <p:nvSpPr>
          <p:cNvPr id="3" name="ZoneTexte 2">
            <a:extLst>
              <a:ext uri="{FF2B5EF4-FFF2-40B4-BE49-F238E27FC236}">
                <a16:creationId xmlns:a16="http://schemas.microsoft.com/office/drawing/2014/main" id="{2FB8E85E-2647-42F1-8F8E-5FE6791DC6F7}"/>
              </a:ext>
            </a:extLst>
          </p:cNvPr>
          <p:cNvSpPr txBox="1"/>
          <p:nvPr/>
        </p:nvSpPr>
        <p:spPr>
          <a:xfrm>
            <a:off x="1517316" y="3796433"/>
            <a:ext cx="6109365" cy="646331"/>
          </a:xfrm>
          <a:prstGeom prst="rect">
            <a:avLst/>
          </a:prstGeom>
          <a:noFill/>
        </p:spPr>
        <p:txBody>
          <a:bodyPr wrap="none" rtlCol="0">
            <a:spAutoFit/>
          </a:bodyPr>
          <a:lstStyle/>
          <a:p>
            <a:pPr algn="ctr"/>
            <a:r>
              <a:rPr lang="fr-FR" b="1" u="sng" dirty="0"/>
              <a:t>Licence</a:t>
            </a:r>
            <a:br>
              <a:rPr lang="fr-FR" dirty="0"/>
            </a:br>
            <a:r>
              <a:rPr lang="fr-FR" dirty="0"/>
              <a:t>Permission accordée par un ayant droit à une partie tierce</a:t>
            </a:r>
          </a:p>
        </p:txBody>
      </p:sp>
      <p:pic>
        <p:nvPicPr>
          <p:cNvPr id="6" name="Shape 342">
            <a:extLst>
              <a:ext uri="{FF2B5EF4-FFF2-40B4-BE49-F238E27FC236}">
                <a16:creationId xmlns:a16="http://schemas.microsoft.com/office/drawing/2014/main" id="{B8597A56-516E-4013-9F54-B21F54182C4A}"/>
              </a:ext>
            </a:extLst>
          </p:cNvPr>
          <p:cNvPicPr preferRelativeResize="0"/>
          <p:nvPr/>
        </p:nvPicPr>
        <p:blipFill rotWithShape="1">
          <a:blip r:embed="rId3">
            <a:alphaModFix/>
          </a:blip>
          <a:srcRect/>
          <a:stretch/>
        </p:blipFill>
        <p:spPr>
          <a:xfrm>
            <a:off x="3182398" y="2457000"/>
            <a:ext cx="2779200" cy="972000"/>
          </a:xfrm>
          <a:prstGeom prst="rect">
            <a:avLst/>
          </a:prstGeom>
          <a:noFill/>
          <a:ln>
            <a:noFill/>
          </a:ln>
        </p:spPr>
      </p:pic>
    </p:spTree>
    <p:extLst>
      <p:ext uri="{BB962C8B-B14F-4D97-AF65-F5344CB8AC3E}">
        <p14:creationId xmlns:p14="http://schemas.microsoft.com/office/powerpoint/2010/main" val="1908417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730D4E-BA1E-4757-AEDD-94B324B7C906}"/>
              </a:ext>
            </a:extLst>
          </p:cNvPr>
          <p:cNvSpPr>
            <a:spLocks noGrp="1"/>
          </p:cNvSpPr>
          <p:nvPr>
            <p:ph type="title"/>
          </p:nvPr>
        </p:nvSpPr>
        <p:spPr/>
        <p:txBody>
          <a:bodyPr/>
          <a:lstStyle/>
          <a:p>
            <a:r>
              <a:rPr lang="fr-FR" dirty="0"/>
              <a:t>Licence</a:t>
            </a:r>
          </a:p>
        </p:txBody>
      </p:sp>
      <p:sp>
        <p:nvSpPr>
          <p:cNvPr id="4" name="Espace réservé du contenu 1">
            <a:extLst>
              <a:ext uri="{FF2B5EF4-FFF2-40B4-BE49-F238E27FC236}">
                <a16:creationId xmlns:a16="http://schemas.microsoft.com/office/drawing/2014/main" id="{1A5D8F3D-BC8B-4B70-818A-2F4E5584C6CA}"/>
              </a:ext>
            </a:extLst>
          </p:cNvPr>
          <p:cNvSpPr>
            <a:spLocks/>
          </p:cNvSpPr>
          <p:nvPr/>
        </p:nvSpPr>
        <p:spPr bwMode="auto">
          <a:xfrm>
            <a:off x="258417" y="1551709"/>
            <a:ext cx="8647044" cy="46366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20000"/>
              </a:spcBef>
              <a:buClr>
                <a:schemeClr val="accent1"/>
              </a:buClr>
              <a:defRPr/>
            </a:pPr>
            <a:r>
              <a:rPr lang="fr-FR" sz="2400" dirty="0">
                <a:latin typeface="Trebuchet MS" pitchFamily="34" charset="0"/>
                <a:cs typeface="ＭＳ Ｐゴシック" pitchFamily="34" charset="-128"/>
              </a:rPr>
              <a:t>Permissions possibles:</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a:t>
            </a:r>
            <a:r>
              <a:rPr lang="fr-FR" sz="2400" b="1" dirty="0">
                <a:latin typeface="Trebuchet MS" pitchFamily="34" charset="0"/>
                <a:cs typeface="ＭＳ Ｐゴシック" pitchFamily="34" charset="-128"/>
              </a:rPr>
              <a:t>Lire</a:t>
            </a:r>
            <a:r>
              <a:rPr lang="fr-FR" sz="2400" dirty="0">
                <a:latin typeface="Trebuchet MS" pitchFamily="34" charset="0"/>
                <a:cs typeface="ＭＳ Ｐゴシック" pitchFamily="34" charset="-128"/>
              </a:rPr>
              <a:t> les données</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a:t>
            </a:r>
            <a:r>
              <a:rPr lang="fr-FR" sz="2400" b="1" dirty="0">
                <a:latin typeface="Trebuchet MS" pitchFamily="34" charset="0"/>
                <a:cs typeface="ＭＳ Ｐゴシック" pitchFamily="34" charset="-128"/>
              </a:rPr>
              <a:t>Copier</a:t>
            </a:r>
            <a:r>
              <a:rPr lang="fr-FR" sz="2400" dirty="0">
                <a:latin typeface="Trebuchet MS" pitchFamily="34" charset="0"/>
                <a:cs typeface="ＭＳ Ｐゴシック" pitchFamily="34" charset="-128"/>
              </a:rPr>
              <a:t> et </a:t>
            </a:r>
            <a:r>
              <a:rPr lang="fr-FR" sz="2400" b="1" dirty="0" err="1">
                <a:latin typeface="Trebuchet MS" pitchFamily="34" charset="0"/>
                <a:cs typeface="ＭＳ Ｐゴシック" pitchFamily="34" charset="-128"/>
              </a:rPr>
              <a:t>re-distribuer</a:t>
            </a:r>
            <a:endParaRPr lang="fr-FR" sz="2400" b="1" dirty="0">
              <a:latin typeface="Trebuchet MS" pitchFamily="34" charset="0"/>
              <a:cs typeface="ＭＳ Ｐゴシック" pitchFamily="34" charset="-128"/>
            </a:endParaRP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a:t>
            </a:r>
            <a:r>
              <a:rPr lang="fr-FR" sz="2400" b="1" dirty="0">
                <a:latin typeface="Trebuchet MS" pitchFamily="34" charset="0"/>
                <a:cs typeface="ＭＳ Ｐゴシック" pitchFamily="34" charset="-128"/>
              </a:rPr>
              <a:t>Modifier</a:t>
            </a:r>
            <a:r>
              <a:rPr lang="fr-FR" sz="2400" dirty="0">
                <a:latin typeface="Trebuchet MS" pitchFamily="34" charset="0"/>
                <a:cs typeface="ＭＳ Ｐゴシック" pitchFamily="34" charset="-128"/>
              </a:rPr>
              <a:t> et </a:t>
            </a:r>
            <a:r>
              <a:rPr lang="fr-FR" sz="2400" b="1" dirty="0" err="1">
                <a:latin typeface="Trebuchet MS" pitchFamily="34" charset="0"/>
                <a:cs typeface="ＭＳ Ｐゴシック" pitchFamily="34" charset="-128"/>
              </a:rPr>
              <a:t>ré-utiliser</a:t>
            </a:r>
            <a:endParaRPr lang="fr-FR" sz="2400" b="1" dirty="0">
              <a:latin typeface="Trebuchet MS" pitchFamily="34" charset="0"/>
              <a:cs typeface="ＭＳ Ｐゴシック" pitchFamily="34" charset="-128"/>
            </a:endParaRP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a:t>
            </a:r>
            <a:r>
              <a:rPr lang="fr-FR" sz="2400" b="1" dirty="0">
                <a:latin typeface="Trebuchet MS" pitchFamily="34" charset="0"/>
                <a:cs typeface="ＭＳ Ｐゴシック" pitchFamily="34" charset="-128"/>
              </a:rPr>
              <a:t>Mélanger</a:t>
            </a:r>
            <a:r>
              <a:rPr lang="fr-FR" sz="2400" dirty="0">
                <a:latin typeface="Trebuchet MS" pitchFamily="34" charset="0"/>
                <a:cs typeface="ＭＳ Ｐゴシック" pitchFamily="34" charset="-128"/>
              </a:rPr>
              <a:t> avec d’autres données</a:t>
            </a:r>
            <a:br>
              <a:rPr lang="fr-FR" sz="2400" dirty="0">
                <a:latin typeface="Trebuchet MS" pitchFamily="34" charset="0"/>
                <a:cs typeface="ＭＳ Ｐゴシック" pitchFamily="34" charset="-128"/>
              </a:rPr>
            </a:br>
            <a:endParaRPr lang="fr-FR" sz="2400" dirty="0">
              <a:latin typeface="Trebuchet MS" pitchFamily="34" charset="0"/>
              <a:cs typeface="ＭＳ Ｐゴシック" pitchFamily="34" charset="-128"/>
            </a:endParaRPr>
          </a:p>
        </p:txBody>
      </p:sp>
    </p:spTree>
    <p:extLst>
      <p:ext uri="{BB962C8B-B14F-4D97-AF65-F5344CB8AC3E}">
        <p14:creationId xmlns:p14="http://schemas.microsoft.com/office/powerpoint/2010/main" val="22190248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730D4E-BA1E-4757-AEDD-94B324B7C906}"/>
              </a:ext>
            </a:extLst>
          </p:cNvPr>
          <p:cNvSpPr>
            <a:spLocks noGrp="1"/>
          </p:cNvSpPr>
          <p:nvPr>
            <p:ph type="title"/>
          </p:nvPr>
        </p:nvSpPr>
        <p:spPr/>
        <p:txBody>
          <a:bodyPr/>
          <a:lstStyle/>
          <a:p>
            <a:r>
              <a:rPr lang="fr-FR" dirty="0"/>
              <a:t>Licence</a:t>
            </a:r>
          </a:p>
        </p:txBody>
      </p:sp>
      <p:sp>
        <p:nvSpPr>
          <p:cNvPr id="4" name="Espace réservé du contenu 1">
            <a:extLst>
              <a:ext uri="{FF2B5EF4-FFF2-40B4-BE49-F238E27FC236}">
                <a16:creationId xmlns:a16="http://schemas.microsoft.com/office/drawing/2014/main" id="{1A5D8F3D-BC8B-4B70-818A-2F4E5584C6CA}"/>
              </a:ext>
            </a:extLst>
          </p:cNvPr>
          <p:cNvSpPr>
            <a:spLocks/>
          </p:cNvSpPr>
          <p:nvPr/>
        </p:nvSpPr>
        <p:spPr bwMode="auto">
          <a:xfrm>
            <a:off x="258417" y="1551709"/>
            <a:ext cx="8647044" cy="46366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20000"/>
              </a:spcBef>
              <a:buClr>
                <a:schemeClr val="accent1"/>
              </a:buClr>
              <a:defRPr/>
            </a:pPr>
            <a:r>
              <a:rPr lang="fr-FR" sz="2400" dirty="0">
                <a:latin typeface="Trebuchet MS" pitchFamily="34" charset="0"/>
                <a:cs typeface="ＭＳ Ｐゴシック" pitchFamily="34" charset="-128"/>
              </a:rPr>
              <a:t>Restrictions possibles:</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a:t>
            </a:r>
            <a:r>
              <a:rPr lang="fr-FR" sz="2400" b="1" dirty="0">
                <a:latin typeface="Trebuchet MS" pitchFamily="34" charset="0"/>
                <a:cs typeface="ＭＳ Ｐゴシック" pitchFamily="34" charset="-128"/>
              </a:rPr>
              <a:t>Attribuer</a:t>
            </a:r>
            <a:r>
              <a:rPr lang="fr-FR" sz="2400" dirty="0">
                <a:latin typeface="Trebuchet MS" pitchFamily="34" charset="0"/>
                <a:cs typeface="ＭＳ Ｐゴシック" pitchFamily="34" charset="-128"/>
              </a:rPr>
              <a:t> les données initiales</a:t>
            </a:r>
          </a:p>
          <a:p>
            <a:pPr eaLnBrk="0" hangingPunct="0">
              <a:spcBef>
                <a:spcPct val="20000"/>
              </a:spcBef>
              <a:buClr>
                <a:schemeClr val="accent1"/>
              </a:buClr>
              <a:buFont typeface="Courier New" pitchFamily="49" charset="0"/>
              <a:buChar char="o"/>
              <a:defRPr/>
            </a:pPr>
            <a:r>
              <a:rPr lang="fr-FR" sz="2400" b="1" dirty="0">
                <a:latin typeface="Trebuchet MS" pitchFamily="34" charset="0"/>
                <a:cs typeface="ＭＳ Ｐゴシック" pitchFamily="34" charset="-128"/>
              </a:rPr>
              <a:t> Pas d’usage commercial</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Partage dans les </a:t>
            </a:r>
            <a:r>
              <a:rPr lang="fr-FR" sz="2400" b="1" dirty="0">
                <a:latin typeface="Trebuchet MS" pitchFamily="34" charset="0"/>
                <a:cs typeface="ＭＳ Ｐゴシック" pitchFamily="34" charset="-128"/>
              </a:rPr>
              <a:t>mêmes conditions</a:t>
            </a:r>
            <a:br>
              <a:rPr lang="fr-FR" sz="2400" dirty="0">
                <a:latin typeface="Trebuchet MS" pitchFamily="34" charset="0"/>
                <a:cs typeface="ＭＳ Ｐゴシック" pitchFamily="34" charset="-128"/>
              </a:rPr>
            </a:br>
            <a:endParaRPr lang="fr-FR" sz="2400" dirty="0">
              <a:latin typeface="Trebuchet MS" pitchFamily="34" charset="0"/>
              <a:cs typeface="ＭＳ Ｐゴシック" pitchFamily="34" charset="-128"/>
            </a:endParaRPr>
          </a:p>
        </p:txBody>
      </p:sp>
    </p:spTree>
    <p:extLst>
      <p:ext uri="{BB962C8B-B14F-4D97-AF65-F5344CB8AC3E}">
        <p14:creationId xmlns:p14="http://schemas.microsoft.com/office/powerpoint/2010/main" val="13956436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730D4E-BA1E-4757-AEDD-94B324B7C906}"/>
              </a:ext>
            </a:extLst>
          </p:cNvPr>
          <p:cNvSpPr>
            <a:spLocks noGrp="1"/>
          </p:cNvSpPr>
          <p:nvPr>
            <p:ph type="title"/>
          </p:nvPr>
        </p:nvSpPr>
        <p:spPr/>
        <p:txBody>
          <a:bodyPr/>
          <a:lstStyle/>
          <a:p>
            <a:r>
              <a:rPr lang="fr-FR" dirty="0"/>
              <a:t>Licence</a:t>
            </a:r>
          </a:p>
        </p:txBody>
      </p:sp>
      <p:pic>
        <p:nvPicPr>
          <p:cNvPr id="5" name="Shape 335">
            <a:extLst>
              <a:ext uri="{FF2B5EF4-FFF2-40B4-BE49-F238E27FC236}">
                <a16:creationId xmlns:a16="http://schemas.microsoft.com/office/drawing/2014/main" id="{8A592672-F06A-41FA-8A86-D09E041F6026}"/>
              </a:ext>
            </a:extLst>
          </p:cNvPr>
          <p:cNvPicPr preferRelativeResize="0"/>
          <p:nvPr/>
        </p:nvPicPr>
        <p:blipFill rotWithShape="1">
          <a:blip r:embed="rId2">
            <a:alphaModFix/>
          </a:blip>
          <a:srcRect l="5488" t="4224" r="5488" b="5678"/>
          <a:stretch/>
        </p:blipFill>
        <p:spPr>
          <a:xfrm>
            <a:off x="-1" y="1215484"/>
            <a:ext cx="9144001" cy="5307980"/>
          </a:xfrm>
          <a:prstGeom prst="rect">
            <a:avLst/>
          </a:prstGeom>
          <a:noFill/>
          <a:ln>
            <a:noFill/>
          </a:ln>
        </p:spPr>
      </p:pic>
      <p:sp>
        <p:nvSpPr>
          <p:cNvPr id="3" name="Rectangle 2">
            <a:extLst>
              <a:ext uri="{FF2B5EF4-FFF2-40B4-BE49-F238E27FC236}">
                <a16:creationId xmlns:a16="http://schemas.microsoft.com/office/drawing/2014/main" id="{8FB05F60-4976-40CF-A15C-2F93CE0B4E52}"/>
              </a:ext>
            </a:extLst>
          </p:cNvPr>
          <p:cNvSpPr/>
          <p:nvPr/>
        </p:nvSpPr>
        <p:spPr>
          <a:xfrm>
            <a:off x="3848986" y="6154132"/>
            <a:ext cx="5295014" cy="369332"/>
          </a:xfrm>
          <a:prstGeom prst="rect">
            <a:avLst/>
          </a:prstGeom>
        </p:spPr>
        <p:txBody>
          <a:bodyPr wrap="square">
            <a:spAutoFit/>
          </a:bodyPr>
          <a:lstStyle/>
          <a:p>
            <a:r>
              <a:rPr lang="fr-FR" dirty="0"/>
              <a:t>http://peterdesmet.com/posts/illegal-bullfrogs.html</a:t>
            </a:r>
          </a:p>
        </p:txBody>
      </p:sp>
    </p:spTree>
    <p:extLst>
      <p:ext uri="{BB962C8B-B14F-4D97-AF65-F5344CB8AC3E}">
        <p14:creationId xmlns:p14="http://schemas.microsoft.com/office/powerpoint/2010/main" val="18557969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730D4E-BA1E-4757-AEDD-94B324B7C906}"/>
              </a:ext>
            </a:extLst>
          </p:cNvPr>
          <p:cNvSpPr>
            <a:spLocks noGrp="1"/>
          </p:cNvSpPr>
          <p:nvPr>
            <p:ph type="title"/>
          </p:nvPr>
        </p:nvSpPr>
        <p:spPr/>
        <p:txBody>
          <a:bodyPr/>
          <a:lstStyle/>
          <a:p>
            <a:r>
              <a:rPr lang="fr-FR" dirty="0"/>
              <a:t>Contexte de publication</a:t>
            </a:r>
          </a:p>
        </p:txBody>
      </p:sp>
      <p:sp>
        <p:nvSpPr>
          <p:cNvPr id="3" name="Espace réservé du contenu 1">
            <a:extLst>
              <a:ext uri="{FF2B5EF4-FFF2-40B4-BE49-F238E27FC236}">
                <a16:creationId xmlns:a16="http://schemas.microsoft.com/office/drawing/2014/main" id="{E63B23D1-672D-4054-BB04-F41D521576EE}"/>
              </a:ext>
            </a:extLst>
          </p:cNvPr>
          <p:cNvSpPr>
            <a:spLocks/>
          </p:cNvSpPr>
          <p:nvPr/>
        </p:nvSpPr>
        <p:spPr bwMode="auto">
          <a:xfrm>
            <a:off x="258417" y="1551709"/>
            <a:ext cx="8647044" cy="46366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20000"/>
              </a:spcBef>
              <a:buClr>
                <a:schemeClr val="accent1"/>
              </a:buClr>
              <a:defRPr/>
            </a:pPr>
            <a:r>
              <a:rPr lang="fr-FR" sz="2400" dirty="0">
                <a:latin typeface="Trebuchet MS" pitchFamily="34" charset="0"/>
                <a:cs typeface="ＭＳ Ｐゴシック" pitchFamily="34" charset="-128"/>
              </a:rPr>
              <a:t>Au minimum:</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a:t>
            </a:r>
            <a:r>
              <a:rPr lang="fr-FR" sz="2400" b="1" dirty="0">
                <a:latin typeface="Trebuchet MS" pitchFamily="34" charset="0"/>
                <a:cs typeface="ＭＳ Ｐゴシック" pitchFamily="34" charset="-128"/>
              </a:rPr>
              <a:t>Titre</a:t>
            </a:r>
            <a:r>
              <a:rPr lang="fr-FR" sz="2400" dirty="0">
                <a:latin typeface="Trebuchet MS" pitchFamily="34" charset="0"/>
                <a:cs typeface="ＭＳ Ｐゴシック" pitchFamily="34" charset="-128"/>
              </a:rPr>
              <a:t> – Sans </a:t>
            </a:r>
            <a:r>
              <a:rPr lang="fr-FR" sz="2400" dirty="0" err="1">
                <a:latin typeface="Trebuchet MS" pitchFamily="34" charset="0"/>
                <a:cs typeface="ＭＳ Ｐゴシック" pitchFamily="34" charset="-128"/>
              </a:rPr>
              <a:t>ambiguité</a:t>
            </a:r>
            <a:endParaRPr lang="fr-FR" sz="2400" dirty="0">
              <a:latin typeface="Trebuchet MS" pitchFamily="34" charset="0"/>
              <a:cs typeface="ＭＳ Ｐゴシック" pitchFamily="34" charset="-128"/>
            </a:endParaRP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a:t>
            </a:r>
            <a:r>
              <a:rPr lang="fr-FR" sz="2400" b="1" dirty="0">
                <a:latin typeface="Trebuchet MS" pitchFamily="34" charset="0"/>
                <a:cs typeface="ＭＳ Ｐゴシック" pitchFamily="34" charset="-128"/>
              </a:rPr>
              <a:t>Description</a:t>
            </a:r>
            <a:r>
              <a:rPr lang="fr-FR" sz="2400" dirty="0">
                <a:latin typeface="Trebuchet MS" pitchFamily="34" charset="0"/>
                <a:cs typeface="ＭＳ Ｐゴシック" pitchFamily="34" charset="-128"/>
              </a:rPr>
              <a:t> – Résumé et description exhaustive</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a:t>
            </a:r>
            <a:r>
              <a:rPr lang="fr-FR" sz="2400" b="1" dirty="0">
                <a:latin typeface="Trebuchet MS" pitchFamily="34" charset="0"/>
                <a:cs typeface="ＭＳ Ｐゴシック" pitchFamily="34" charset="-128"/>
              </a:rPr>
              <a:t>Langue(s)</a:t>
            </a:r>
            <a:r>
              <a:rPr lang="fr-FR" sz="2400" dirty="0">
                <a:latin typeface="Trebuchet MS" pitchFamily="34" charset="0"/>
                <a:cs typeface="ＭＳ Ｐゴシック" pitchFamily="34" charset="-128"/>
              </a:rPr>
              <a:t> – Langue(s) de publication</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a:t>
            </a:r>
            <a:r>
              <a:rPr lang="fr-FR" sz="2400" b="1" dirty="0">
                <a:latin typeface="Trebuchet MS" pitchFamily="34" charset="0"/>
                <a:cs typeface="ＭＳ Ｐゴシック" pitchFamily="34" charset="-128"/>
              </a:rPr>
              <a:t>Catégorie</a:t>
            </a:r>
            <a:r>
              <a:rPr lang="fr-FR" sz="2400" dirty="0">
                <a:latin typeface="Trebuchet MS" pitchFamily="34" charset="0"/>
                <a:cs typeface="ＭＳ Ｐゴシック" pitchFamily="34" charset="-128"/>
              </a:rPr>
              <a:t> – Le type de données</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a:t>
            </a:r>
            <a:r>
              <a:rPr lang="fr-FR" sz="2400" b="1" dirty="0">
                <a:latin typeface="Trebuchet MS" pitchFamily="34" charset="0"/>
                <a:cs typeface="ＭＳ Ｐゴシック" pitchFamily="34" charset="-128"/>
              </a:rPr>
              <a:t>Organisme de publication</a:t>
            </a:r>
            <a:r>
              <a:rPr lang="fr-FR" sz="2400" dirty="0">
                <a:latin typeface="Trebuchet MS" pitchFamily="34" charset="0"/>
                <a:cs typeface="ＭＳ Ｐゴシック" pitchFamily="34" charset="-128"/>
              </a:rPr>
              <a:t> – Qui publie les données?</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a:t>
            </a:r>
            <a:r>
              <a:rPr lang="fr-FR" sz="2400" b="1" dirty="0">
                <a:latin typeface="Trebuchet MS" pitchFamily="34" charset="0"/>
                <a:cs typeface="ＭＳ Ｐゴシック" pitchFamily="34" charset="-128"/>
              </a:rPr>
              <a:t>Licence d’utilisation</a:t>
            </a:r>
            <a:r>
              <a:rPr lang="fr-FR" sz="2400" dirty="0">
                <a:latin typeface="Trebuchet MS" pitchFamily="34" charset="0"/>
                <a:cs typeface="ＭＳ Ｐゴシック" pitchFamily="34" charset="-128"/>
              </a:rPr>
              <a:t> – Harmoniser les licences!</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a:t>
            </a:r>
            <a:r>
              <a:rPr lang="fr-FR" sz="2400" b="1" dirty="0">
                <a:latin typeface="Trebuchet MS" pitchFamily="34" charset="0"/>
                <a:cs typeface="ＭＳ Ｐゴシック" pitchFamily="34" charset="-128"/>
              </a:rPr>
              <a:t>Date de publication</a:t>
            </a:r>
            <a:r>
              <a:rPr lang="fr-FR" sz="2400" dirty="0">
                <a:latin typeface="Trebuchet MS" pitchFamily="34" charset="0"/>
                <a:cs typeface="ＭＳ Ｐゴシック" pitchFamily="34" charset="-128"/>
              </a:rPr>
              <a:t>, de </a:t>
            </a:r>
            <a:r>
              <a:rPr lang="fr-FR" sz="2400" b="1" dirty="0">
                <a:latin typeface="Trebuchet MS" pitchFamily="34" charset="0"/>
                <a:cs typeface="ＭＳ Ｐゴシック" pitchFamily="34" charset="-128"/>
              </a:rPr>
              <a:t>dernière mise à jour</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a:t>
            </a:r>
            <a:r>
              <a:rPr lang="fr-FR" sz="2400" b="1" dirty="0">
                <a:latin typeface="Trebuchet MS" pitchFamily="34" charset="0"/>
                <a:cs typeface="ＭＳ Ｐゴシック" pitchFamily="34" charset="-128"/>
              </a:rPr>
              <a:t>Fréquence</a:t>
            </a:r>
            <a:r>
              <a:rPr lang="fr-FR" sz="2400" dirty="0">
                <a:latin typeface="Trebuchet MS" pitchFamily="34" charset="0"/>
                <a:cs typeface="ＭＳ Ｐゴシック" pitchFamily="34" charset="-128"/>
              </a:rPr>
              <a:t> des mises à jour</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a:t>
            </a:r>
            <a:r>
              <a:rPr lang="fr-FR" sz="2400" b="1" dirty="0">
                <a:latin typeface="Trebuchet MS" pitchFamily="34" charset="0"/>
                <a:cs typeface="ＭＳ Ｐゴシック" pitchFamily="34" charset="-128"/>
              </a:rPr>
              <a:t>Format(s)</a:t>
            </a:r>
            <a:r>
              <a:rPr lang="fr-FR" sz="2400" dirty="0">
                <a:latin typeface="Trebuchet MS" pitchFamily="34" charset="0"/>
                <a:cs typeface="ＭＳ Ｐゴシック" pitchFamily="34" charset="-128"/>
              </a:rPr>
              <a:t> disponible(s)</a:t>
            </a:r>
          </a:p>
        </p:txBody>
      </p:sp>
    </p:spTree>
    <p:extLst>
      <p:ext uri="{BB962C8B-B14F-4D97-AF65-F5344CB8AC3E}">
        <p14:creationId xmlns:p14="http://schemas.microsoft.com/office/powerpoint/2010/main" val="42774585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730D4E-BA1E-4757-AEDD-94B324B7C906}"/>
              </a:ext>
            </a:extLst>
          </p:cNvPr>
          <p:cNvSpPr>
            <a:spLocks noGrp="1"/>
          </p:cNvSpPr>
          <p:nvPr>
            <p:ph type="title"/>
          </p:nvPr>
        </p:nvSpPr>
        <p:spPr/>
        <p:txBody>
          <a:bodyPr/>
          <a:lstStyle/>
          <a:p>
            <a:r>
              <a:rPr lang="fr-FR" dirty="0"/>
              <a:t>Contexte de publication</a:t>
            </a:r>
          </a:p>
        </p:txBody>
      </p:sp>
      <p:sp>
        <p:nvSpPr>
          <p:cNvPr id="3" name="Espace réservé du contenu 1">
            <a:extLst>
              <a:ext uri="{FF2B5EF4-FFF2-40B4-BE49-F238E27FC236}">
                <a16:creationId xmlns:a16="http://schemas.microsoft.com/office/drawing/2014/main" id="{E63B23D1-672D-4054-BB04-F41D521576EE}"/>
              </a:ext>
            </a:extLst>
          </p:cNvPr>
          <p:cNvSpPr>
            <a:spLocks/>
          </p:cNvSpPr>
          <p:nvPr/>
        </p:nvSpPr>
        <p:spPr bwMode="auto">
          <a:xfrm>
            <a:off x="258417" y="1551709"/>
            <a:ext cx="8647044" cy="46366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20000"/>
              </a:spcBef>
              <a:buClr>
                <a:schemeClr val="accent1"/>
              </a:buClr>
              <a:defRPr/>
            </a:pPr>
            <a:r>
              <a:rPr lang="fr-FR" sz="2400" dirty="0">
                <a:latin typeface="Trebuchet MS" pitchFamily="34" charset="0"/>
                <a:cs typeface="ＭＳ Ｐゴシック" pitchFamily="34" charset="-128"/>
              </a:rPr>
              <a:t>Recommandé:</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a:t>
            </a:r>
            <a:r>
              <a:rPr lang="fr-FR" sz="2400" b="1" dirty="0">
                <a:latin typeface="Trebuchet MS" pitchFamily="34" charset="0"/>
                <a:cs typeface="ＭＳ Ｐゴシック" pitchFamily="34" charset="-128"/>
              </a:rPr>
              <a:t>Contact</a:t>
            </a:r>
            <a:r>
              <a:rPr lang="fr-FR" sz="2400" dirty="0">
                <a:latin typeface="Trebuchet MS" pitchFamily="34" charset="0"/>
                <a:cs typeface="ＭＳ Ｐゴシック" pitchFamily="34" charset="-128"/>
              </a:rPr>
              <a:t> – Email</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a:t>
            </a:r>
            <a:r>
              <a:rPr lang="fr-FR" sz="2400" b="1" dirty="0">
                <a:latin typeface="Trebuchet MS" pitchFamily="34" charset="0"/>
                <a:cs typeface="ＭＳ Ｐゴシック" pitchFamily="34" charset="-128"/>
              </a:rPr>
              <a:t>Mots-clés</a:t>
            </a:r>
            <a:r>
              <a:rPr lang="fr-FR" sz="2400" dirty="0">
                <a:latin typeface="Trebuchet MS" pitchFamily="34" charset="0"/>
                <a:cs typeface="ＭＳ Ｐゴシック" pitchFamily="34" charset="-128"/>
              </a:rPr>
              <a:t> – Pour permettre la recherche</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a:t>
            </a:r>
            <a:r>
              <a:rPr lang="fr-FR" sz="2400" b="1" dirty="0">
                <a:latin typeface="Trebuchet MS" pitchFamily="34" charset="0"/>
                <a:cs typeface="ＭＳ Ｐゴシック" pitchFamily="34" charset="-128"/>
              </a:rPr>
              <a:t>Validité</a:t>
            </a:r>
            <a:r>
              <a:rPr lang="fr-FR" sz="2400" dirty="0">
                <a:latin typeface="Trebuchet MS" pitchFamily="34" charset="0"/>
                <a:cs typeface="ＭＳ Ｐゴシック" pitchFamily="34" charset="-128"/>
              </a:rPr>
              <a:t> – Péremption?</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a:t>
            </a:r>
            <a:r>
              <a:rPr lang="fr-FR" sz="2400" b="1" dirty="0">
                <a:latin typeface="Trebuchet MS" pitchFamily="34" charset="0"/>
                <a:cs typeface="ＭＳ Ｐゴシック" pitchFamily="34" charset="-128"/>
              </a:rPr>
              <a:t>Documentation technique</a:t>
            </a:r>
            <a:r>
              <a:rPr lang="fr-FR" sz="2400" dirty="0">
                <a:latin typeface="Trebuchet MS" pitchFamily="34" charset="0"/>
                <a:cs typeface="ＭＳ Ｐゴシック" pitchFamily="34" charset="-128"/>
              </a:rPr>
              <a:t> – Que contiennent les données? Comment ont-elles été créées?</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a:t>
            </a:r>
            <a:r>
              <a:rPr lang="fr-FR" sz="2400" b="1" dirty="0">
                <a:latin typeface="Trebuchet MS" pitchFamily="34" charset="0"/>
                <a:cs typeface="ＭＳ Ｐゴシック" pitchFamily="34" charset="-128"/>
              </a:rPr>
              <a:t>Données connexes</a:t>
            </a:r>
            <a:r>
              <a:rPr lang="fr-FR" sz="2400" dirty="0">
                <a:latin typeface="Trebuchet MS" pitchFamily="34" charset="0"/>
                <a:cs typeface="ＭＳ Ｐゴシック" pitchFamily="34" charset="-128"/>
              </a:rPr>
              <a:t> – Autres données dans le même domaine</a:t>
            </a:r>
          </a:p>
        </p:txBody>
      </p:sp>
    </p:spTree>
    <p:extLst>
      <p:ext uri="{BB962C8B-B14F-4D97-AF65-F5344CB8AC3E}">
        <p14:creationId xmlns:p14="http://schemas.microsoft.com/office/powerpoint/2010/main" val="7017206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730D4E-BA1E-4757-AEDD-94B324B7C906}"/>
              </a:ext>
            </a:extLst>
          </p:cNvPr>
          <p:cNvSpPr>
            <a:spLocks noGrp="1"/>
          </p:cNvSpPr>
          <p:nvPr>
            <p:ph type="title"/>
          </p:nvPr>
        </p:nvSpPr>
        <p:spPr/>
        <p:txBody>
          <a:bodyPr/>
          <a:lstStyle/>
          <a:p>
            <a:r>
              <a:rPr lang="fr-FR" dirty="0"/>
              <a:t>Contexte de publication</a:t>
            </a:r>
          </a:p>
        </p:txBody>
      </p:sp>
      <p:sp>
        <p:nvSpPr>
          <p:cNvPr id="3" name="Espace réservé du contenu 1">
            <a:extLst>
              <a:ext uri="{FF2B5EF4-FFF2-40B4-BE49-F238E27FC236}">
                <a16:creationId xmlns:a16="http://schemas.microsoft.com/office/drawing/2014/main" id="{E63B23D1-672D-4054-BB04-F41D521576EE}"/>
              </a:ext>
            </a:extLst>
          </p:cNvPr>
          <p:cNvSpPr>
            <a:spLocks/>
          </p:cNvSpPr>
          <p:nvPr/>
        </p:nvSpPr>
        <p:spPr bwMode="auto">
          <a:xfrm>
            <a:off x="258417" y="1551709"/>
            <a:ext cx="8647044" cy="46366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20000"/>
              </a:spcBef>
              <a:buClr>
                <a:schemeClr val="accent1"/>
              </a:buClr>
              <a:defRPr/>
            </a:pPr>
            <a:r>
              <a:rPr lang="fr-FR" sz="2400" dirty="0">
                <a:latin typeface="Trebuchet MS" pitchFamily="34" charset="0"/>
                <a:cs typeface="ＭＳ Ｐゴシック" pitchFamily="34" charset="-128"/>
              </a:rPr>
              <a:t>Optionnel:</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Problèmes de qualité connus</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Processus de contrôle de qualité utilisé</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Evolution au cours du temps</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Forum de discussion</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Outils disponibles pour analyser les données</a:t>
            </a:r>
          </a:p>
        </p:txBody>
      </p:sp>
    </p:spTree>
    <p:extLst>
      <p:ext uri="{BB962C8B-B14F-4D97-AF65-F5344CB8AC3E}">
        <p14:creationId xmlns:p14="http://schemas.microsoft.com/office/powerpoint/2010/main" val="14200507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730D4E-BA1E-4757-AEDD-94B324B7C906}"/>
              </a:ext>
            </a:extLst>
          </p:cNvPr>
          <p:cNvSpPr>
            <a:spLocks noGrp="1"/>
          </p:cNvSpPr>
          <p:nvPr>
            <p:ph type="title"/>
          </p:nvPr>
        </p:nvSpPr>
        <p:spPr/>
        <p:txBody>
          <a:bodyPr/>
          <a:lstStyle/>
          <a:p>
            <a:r>
              <a:rPr lang="fr-FR" dirty="0"/>
              <a:t>Standards de métadonnées</a:t>
            </a:r>
          </a:p>
        </p:txBody>
      </p:sp>
      <p:sp>
        <p:nvSpPr>
          <p:cNvPr id="4" name="Espace réservé du contenu 1">
            <a:extLst>
              <a:ext uri="{FF2B5EF4-FFF2-40B4-BE49-F238E27FC236}">
                <a16:creationId xmlns:a16="http://schemas.microsoft.com/office/drawing/2014/main" id="{316DCE7A-A44C-4533-89C1-F516449A1175}"/>
              </a:ext>
            </a:extLst>
          </p:cNvPr>
          <p:cNvSpPr>
            <a:spLocks/>
          </p:cNvSpPr>
          <p:nvPr/>
        </p:nvSpPr>
        <p:spPr bwMode="auto">
          <a:xfrm>
            <a:off x="258417" y="1551709"/>
            <a:ext cx="8647044" cy="46366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20000"/>
          </a:bodyPr>
          <a:lstStyle/>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Utiliser des vocabulaires existants</a:t>
            </a:r>
            <a:br>
              <a:rPr lang="fr-FR" sz="2400" dirty="0">
                <a:latin typeface="Trebuchet MS" pitchFamily="34" charset="0"/>
                <a:cs typeface="ＭＳ Ｐゴシック" pitchFamily="34" charset="-128"/>
              </a:rPr>
            </a:br>
            <a:r>
              <a:rPr lang="fr-FR" sz="2400" dirty="0">
                <a:latin typeface="Trebuchet MS" pitchFamily="34" charset="0"/>
                <a:cs typeface="ＭＳ Ｐゴシック" pitchFamily="34" charset="-128"/>
              </a:rPr>
              <a:t>   (également valables pour les données elles-mêmes!)</a:t>
            </a:r>
          </a:p>
          <a:p>
            <a:pPr lvl="1"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DCAT – </a:t>
            </a:r>
            <a:r>
              <a:rPr lang="fr-FR" sz="2400" dirty="0">
                <a:latin typeface="Trebuchet MS" pitchFamily="34" charset="0"/>
                <a:cs typeface="ＭＳ Ｐゴシック" pitchFamily="34" charset="-128"/>
                <a:hlinkClick r:id="rId2"/>
              </a:rPr>
              <a:t>http://www.w3.org/TR/vocab-dcat/</a:t>
            </a:r>
            <a:endParaRPr lang="fr-FR" sz="2400" dirty="0">
              <a:latin typeface="Trebuchet MS" pitchFamily="34" charset="0"/>
              <a:cs typeface="ＭＳ Ｐゴシック" pitchFamily="34" charset="-128"/>
            </a:endParaRPr>
          </a:p>
          <a:p>
            <a:pPr lvl="1"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ADMS – </a:t>
            </a:r>
            <a:r>
              <a:rPr lang="fr-FR" sz="2400" dirty="0">
                <a:latin typeface="Trebuchet MS" pitchFamily="34" charset="0"/>
                <a:cs typeface="ＭＳ Ｐゴシック" pitchFamily="34" charset="-128"/>
                <a:hlinkClick r:id="rId3"/>
              </a:rPr>
              <a:t>http://www.w3.org/ns/adms</a:t>
            </a:r>
            <a:endParaRPr lang="fr-FR" sz="2400" dirty="0">
              <a:latin typeface="Trebuchet MS" pitchFamily="34" charset="0"/>
              <a:cs typeface="ＭＳ Ｐゴシック" pitchFamily="34" charset="-128"/>
            </a:endParaRPr>
          </a:p>
          <a:p>
            <a:pPr lvl="1"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Dublin </a:t>
            </a:r>
            <a:r>
              <a:rPr lang="fr-FR" sz="2400" dirty="0" err="1">
                <a:latin typeface="Trebuchet MS" pitchFamily="34" charset="0"/>
                <a:cs typeface="ＭＳ Ｐゴシック" pitchFamily="34" charset="-128"/>
              </a:rPr>
              <a:t>Core</a:t>
            </a:r>
            <a:r>
              <a:rPr lang="fr-FR" sz="2400" dirty="0">
                <a:latin typeface="Trebuchet MS" pitchFamily="34" charset="0"/>
                <a:cs typeface="ＭＳ Ｐゴシック" pitchFamily="34" charset="-128"/>
              </a:rPr>
              <a:t> – </a:t>
            </a:r>
            <a:r>
              <a:rPr lang="fr-FR" sz="2400" dirty="0">
                <a:latin typeface="Trebuchet MS" pitchFamily="34" charset="0"/>
                <a:cs typeface="ＭＳ Ｐゴシック" pitchFamily="34" charset="-128"/>
                <a:hlinkClick r:id="rId4"/>
              </a:rPr>
              <a:t>http://dublincore.org/</a:t>
            </a:r>
            <a:endParaRPr lang="fr-FR" sz="2400" dirty="0">
              <a:latin typeface="Trebuchet MS" pitchFamily="34" charset="0"/>
              <a:cs typeface="ＭＳ Ｐゴシック" pitchFamily="34" charset="-128"/>
            </a:endParaRPr>
          </a:p>
          <a:p>
            <a:pPr lvl="1"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a:t>
            </a:r>
            <a:r>
              <a:rPr lang="fr-FR" sz="2400" dirty="0" err="1">
                <a:latin typeface="Trebuchet MS" pitchFamily="34" charset="0"/>
                <a:cs typeface="ＭＳ Ｐゴシック" pitchFamily="34" charset="-128"/>
              </a:rPr>
              <a:t>Vcard</a:t>
            </a:r>
            <a:r>
              <a:rPr lang="fr-FR" sz="2400" dirty="0">
                <a:latin typeface="Trebuchet MS" pitchFamily="34" charset="0"/>
                <a:cs typeface="ＭＳ Ｐゴシック" pitchFamily="34" charset="-128"/>
              </a:rPr>
              <a:t> – </a:t>
            </a:r>
            <a:r>
              <a:rPr lang="fr-FR" sz="2400" dirty="0">
                <a:latin typeface="Trebuchet MS" pitchFamily="34" charset="0"/>
                <a:cs typeface="ＭＳ Ｐゴシック" pitchFamily="34" charset="-128"/>
                <a:hlinkClick r:id="rId5"/>
              </a:rPr>
              <a:t>http://en.wikipedia.org/wiki/VCard</a:t>
            </a:r>
            <a:endParaRPr lang="fr-FR" sz="2400" dirty="0">
              <a:latin typeface="Trebuchet MS" pitchFamily="34" charset="0"/>
              <a:cs typeface="ＭＳ Ｐゴシック" pitchFamily="34" charset="-128"/>
            </a:endParaRPr>
          </a:p>
          <a:p>
            <a:pPr lvl="1"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FOAF – </a:t>
            </a:r>
            <a:r>
              <a:rPr lang="fr-FR" sz="2400" dirty="0">
                <a:latin typeface="Trebuchet MS" pitchFamily="34" charset="0"/>
                <a:cs typeface="ＭＳ Ｐゴシック" pitchFamily="34" charset="-128"/>
                <a:hlinkClick r:id="rId6"/>
              </a:rPr>
              <a:t>http://www.foaf-project.org/</a:t>
            </a:r>
            <a:endParaRPr lang="fr-FR" sz="2400" dirty="0">
              <a:latin typeface="Trebuchet MS" pitchFamily="34" charset="0"/>
              <a:cs typeface="ＭＳ Ｐゴシック" pitchFamily="34" charset="-128"/>
            </a:endParaRPr>
          </a:p>
          <a:p>
            <a:pPr lvl="1"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a:t>
            </a:r>
            <a:r>
              <a:rPr lang="fr-FR" sz="2400" dirty="0" err="1">
                <a:latin typeface="Trebuchet MS" pitchFamily="34" charset="0"/>
                <a:cs typeface="ＭＳ Ｐゴシック" pitchFamily="34" charset="-128"/>
              </a:rPr>
              <a:t>ICalendar</a:t>
            </a:r>
            <a:r>
              <a:rPr lang="fr-FR" sz="2400" dirty="0">
                <a:latin typeface="Trebuchet MS" pitchFamily="34" charset="0"/>
                <a:cs typeface="ＭＳ Ｐゴシック" pitchFamily="34" charset="-128"/>
              </a:rPr>
              <a:t> – </a:t>
            </a:r>
            <a:r>
              <a:rPr lang="fr-FR" sz="2400" dirty="0">
                <a:latin typeface="Trebuchet MS" pitchFamily="34" charset="0"/>
                <a:cs typeface="ＭＳ Ｐゴシック" pitchFamily="34" charset="-128"/>
                <a:hlinkClick r:id="rId7"/>
              </a:rPr>
              <a:t>http://en.wikipedia.org/wiki/ICalendar</a:t>
            </a:r>
            <a:endParaRPr lang="fr-FR" sz="2400" dirty="0">
              <a:latin typeface="Trebuchet MS" pitchFamily="34" charset="0"/>
              <a:cs typeface="ＭＳ Ｐゴシック" pitchFamily="34" charset="-128"/>
            </a:endParaRPr>
          </a:p>
          <a:p>
            <a:pPr lvl="1"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SDMX – </a:t>
            </a:r>
            <a:r>
              <a:rPr lang="fr-FR" sz="2400" dirty="0">
                <a:latin typeface="Trebuchet MS" pitchFamily="34" charset="0"/>
                <a:cs typeface="ＭＳ Ｐゴシック" pitchFamily="34" charset="-128"/>
                <a:hlinkClick r:id="rId8"/>
              </a:rPr>
              <a:t>https://sdmx.org/</a:t>
            </a:r>
            <a:endParaRPr lang="fr-FR" sz="2400" dirty="0">
              <a:latin typeface="Trebuchet MS" pitchFamily="34" charset="0"/>
              <a:cs typeface="ＭＳ Ｐゴシック" pitchFamily="34" charset="-128"/>
            </a:endParaRP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Utiliser également des formats de données standardisés:</a:t>
            </a:r>
          </a:p>
          <a:p>
            <a:pPr lvl="1"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ISO-8601 pour représenter les dates</a:t>
            </a:r>
          </a:p>
          <a:p>
            <a:pPr lvl="1"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BCP 47 pour identifier des </a:t>
            </a:r>
            <a:r>
              <a:rPr lang="fr-FR" sz="2400" dirty="0" err="1">
                <a:latin typeface="Trebuchet MS" pitchFamily="34" charset="0"/>
                <a:cs typeface="ＭＳ Ｐゴシック" pitchFamily="34" charset="-128"/>
              </a:rPr>
              <a:t>languages</a:t>
            </a:r>
            <a:endParaRPr lang="fr-FR" sz="2400" dirty="0">
              <a:latin typeface="Trebuchet MS" pitchFamily="34" charset="0"/>
              <a:cs typeface="ＭＳ Ｐゴシック" pitchFamily="34" charset="-128"/>
            </a:endParaRPr>
          </a:p>
          <a:p>
            <a:pPr lvl="1"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a:t>
            </a:r>
          </a:p>
        </p:txBody>
      </p:sp>
    </p:spTree>
    <p:extLst>
      <p:ext uri="{BB962C8B-B14F-4D97-AF65-F5344CB8AC3E}">
        <p14:creationId xmlns:p14="http://schemas.microsoft.com/office/powerpoint/2010/main" val="28781006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730D4E-BA1E-4757-AEDD-94B324B7C906}"/>
              </a:ext>
            </a:extLst>
          </p:cNvPr>
          <p:cNvSpPr>
            <a:spLocks noGrp="1"/>
          </p:cNvSpPr>
          <p:nvPr>
            <p:ph type="title"/>
          </p:nvPr>
        </p:nvSpPr>
        <p:spPr/>
        <p:txBody>
          <a:bodyPr/>
          <a:lstStyle/>
          <a:p>
            <a:r>
              <a:rPr lang="fr-FR" dirty="0"/>
              <a:t>Exemples de jeux de données avec métadonnées</a:t>
            </a:r>
          </a:p>
        </p:txBody>
      </p:sp>
      <p:pic>
        <p:nvPicPr>
          <p:cNvPr id="5" name="Image 4">
            <a:extLst>
              <a:ext uri="{FF2B5EF4-FFF2-40B4-BE49-F238E27FC236}">
                <a16:creationId xmlns:a16="http://schemas.microsoft.com/office/drawing/2014/main" id="{A4B0801F-31D6-4DA5-995F-CFDE7710E2A7}"/>
              </a:ext>
            </a:extLst>
          </p:cNvPr>
          <p:cNvPicPr>
            <a:picLocks noChangeAspect="1"/>
          </p:cNvPicPr>
          <p:nvPr/>
        </p:nvPicPr>
        <p:blipFill>
          <a:blip r:embed="rId2"/>
          <a:stretch>
            <a:fillRect/>
          </a:stretch>
        </p:blipFill>
        <p:spPr>
          <a:xfrm>
            <a:off x="-1" y="1427248"/>
            <a:ext cx="4699592" cy="4890472"/>
          </a:xfrm>
          <a:prstGeom prst="rect">
            <a:avLst/>
          </a:prstGeom>
        </p:spPr>
      </p:pic>
      <p:sp>
        <p:nvSpPr>
          <p:cNvPr id="6" name="Rectangle 5">
            <a:extLst>
              <a:ext uri="{FF2B5EF4-FFF2-40B4-BE49-F238E27FC236}">
                <a16:creationId xmlns:a16="http://schemas.microsoft.com/office/drawing/2014/main" id="{13BBF616-ACD5-4A18-B155-CB82367C5DAC}"/>
              </a:ext>
            </a:extLst>
          </p:cNvPr>
          <p:cNvSpPr/>
          <p:nvPr/>
        </p:nvSpPr>
        <p:spPr>
          <a:xfrm>
            <a:off x="0" y="1042527"/>
            <a:ext cx="4777016" cy="307777"/>
          </a:xfrm>
          <a:prstGeom prst="rect">
            <a:avLst/>
          </a:prstGeom>
        </p:spPr>
        <p:txBody>
          <a:bodyPr wrap="square">
            <a:spAutoFit/>
          </a:bodyPr>
          <a:lstStyle/>
          <a:p>
            <a:r>
              <a:rPr lang="fr-FR" sz="1400" dirty="0"/>
              <a:t>https://catalog.data.gov/dataset/fruit-and-vegetable-prices</a:t>
            </a:r>
          </a:p>
        </p:txBody>
      </p:sp>
      <p:sp>
        <p:nvSpPr>
          <p:cNvPr id="7" name="Rectangle 6">
            <a:extLst>
              <a:ext uri="{FF2B5EF4-FFF2-40B4-BE49-F238E27FC236}">
                <a16:creationId xmlns:a16="http://schemas.microsoft.com/office/drawing/2014/main" id="{79596650-B6CC-4AE4-8C60-B917A1B01487}"/>
              </a:ext>
            </a:extLst>
          </p:cNvPr>
          <p:cNvSpPr/>
          <p:nvPr/>
        </p:nvSpPr>
        <p:spPr>
          <a:xfrm>
            <a:off x="4699591" y="1196415"/>
            <a:ext cx="4263655" cy="5198249"/>
          </a:xfrm>
          <a:prstGeom prst="rect">
            <a:avLst/>
          </a:prstGeom>
        </p:spPr>
        <p:txBody>
          <a:bodyPr>
            <a:normAutofit/>
          </a:bodyPr>
          <a:lstStyle/>
          <a:p>
            <a:r>
              <a:rPr lang="fr-FR" sz="1000" dirty="0"/>
              <a:t>{</a:t>
            </a:r>
          </a:p>
          <a:p>
            <a:r>
              <a:rPr lang="fr-FR" sz="1000" dirty="0"/>
              <a:t>  "</a:t>
            </a:r>
            <a:r>
              <a:rPr lang="fr-FR" sz="1000" dirty="0" err="1"/>
              <a:t>accessLevel</a:t>
            </a:r>
            <a:r>
              <a:rPr lang="fr-FR" sz="1000" dirty="0"/>
              <a:t>": "public",</a:t>
            </a:r>
          </a:p>
          <a:p>
            <a:r>
              <a:rPr lang="fr-FR" sz="1000" dirty="0"/>
              <a:t>  "</a:t>
            </a:r>
            <a:r>
              <a:rPr lang="fr-FR" sz="1000" dirty="0" err="1"/>
              <a:t>bureauCode</a:t>
            </a:r>
            <a:r>
              <a:rPr lang="fr-FR" sz="1000" dirty="0"/>
              <a:t>": ["005:13"],</a:t>
            </a:r>
          </a:p>
          <a:p>
            <a:r>
              <a:rPr lang="fr-FR" sz="1000" dirty="0"/>
              <a:t>  "</a:t>
            </a:r>
            <a:r>
              <a:rPr lang="fr-FR" sz="1000" dirty="0" err="1"/>
              <a:t>contactPoint</a:t>
            </a:r>
            <a:r>
              <a:rPr lang="fr-FR" sz="1000" dirty="0"/>
              <a:t>": {</a:t>
            </a:r>
          </a:p>
          <a:p>
            <a:r>
              <a:rPr lang="fr-FR" sz="1000" dirty="0"/>
              <a:t>    "@type": "</a:t>
            </a:r>
            <a:r>
              <a:rPr lang="fr-FR" sz="1000" dirty="0" err="1"/>
              <a:t>vcard:Contact</a:t>
            </a:r>
            <a:r>
              <a:rPr lang="fr-FR" sz="1000" dirty="0"/>
              <a:t>",  "</a:t>
            </a:r>
            <a:r>
              <a:rPr lang="fr-FR" sz="1000" dirty="0" err="1"/>
              <a:t>fn</a:t>
            </a:r>
            <a:r>
              <a:rPr lang="fr-FR" sz="1000" dirty="0"/>
              <a:t>": "Hayden Stewart",</a:t>
            </a:r>
          </a:p>
          <a:p>
            <a:r>
              <a:rPr lang="fr-FR" sz="1000" dirty="0"/>
              <a:t>    "</a:t>
            </a:r>
            <a:r>
              <a:rPr lang="fr-FR" sz="1000" dirty="0" err="1"/>
              <a:t>hasEmail</a:t>
            </a:r>
            <a:r>
              <a:rPr lang="fr-FR" sz="1000" dirty="0"/>
              <a:t>": "mailto:hstewart@ers.usda.gov"</a:t>
            </a:r>
          </a:p>
          <a:p>
            <a:r>
              <a:rPr lang="fr-FR" sz="1000" dirty="0"/>
              <a:t>  },</a:t>
            </a:r>
          </a:p>
          <a:p>
            <a:r>
              <a:rPr lang="fr-FR" sz="1000" dirty="0"/>
              <a:t>  "</a:t>
            </a:r>
            <a:r>
              <a:rPr lang="fr-FR" sz="1000" dirty="0" err="1"/>
              <a:t>describedBy</a:t>
            </a:r>
            <a:r>
              <a:rPr lang="fr-FR" sz="1000" dirty="0"/>
              <a:t>": "https://www.ers.usda.gov/data-products/fruit-and-vegetable-prices/documentation.aspx",</a:t>
            </a:r>
          </a:p>
          <a:p>
            <a:r>
              <a:rPr lang="fr-FR" sz="1000" dirty="0"/>
              <a:t>  "description": "How </a:t>
            </a:r>
            <a:r>
              <a:rPr lang="fr-FR" sz="1000" dirty="0" err="1"/>
              <a:t>much</a:t>
            </a:r>
            <a:r>
              <a:rPr lang="fr-FR" sz="1000" dirty="0"/>
              <a:t> do fruits and </a:t>
            </a:r>
            <a:r>
              <a:rPr lang="fr-FR" sz="1000" dirty="0" err="1"/>
              <a:t>vegetables</a:t>
            </a:r>
            <a:r>
              <a:rPr lang="fr-FR" sz="1000" dirty="0"/>
              <a:t> </a:t>
            </a:r>
            <a:r>
              <a:rPr lang="fr-FR" sz="1000" dirty="0" err="1"/>
              <a:t>cost</a:t>
            </a:r>
            <a:r>
              <a:rPr lang="fr-FR" sz="1000" dirty="0"/>
              <a:t>? ERS </a:t>
            </a:r>
            <a:r>
              <a:rPr lang="fr-FR" sz="1000" dirty="0" err="1"/>
              <a:t>estimated</a:t>
            </a:r>
            <a:r>
              <a:rPr lang="fr-FR" sz="1000" dirty="0"/>
              <a:t> </a:t>
            </a:r>
            <a:r>
              <a:rPr lang="fr-FR" sz="1000" dirty="0" err="1"/>
              <a:t>average</a:t>
            </a:r>
            <a:r>
              <a:rPr lang="fr-FR" sz="1000" dirty="0"/>
              <a:t> </a:t>
            </a:r>
            <a:r>
              <a:rPr lang="fr-FR" sz="1000" dirty="0" err="1"/>
              <a:t>prices</a:t>
            </a:r>
            <a:r>
              <a:rPr lang="fr-FR" sz="1000" dirty="0"/>
              <a:t> for 153 </a:t>
            </a:r>
            <a:r>
              <a:rPr lang="fr-FR" sz="1000" dirty="0" err="1"/>
              <a:t>commonly</a:t>
            </a:r>
            <a:r>
              <a:rPr lang="fr-FR" sz="1000" dirty="0"/>
              <a:t> </a:t>
            </a:r>
            <a:r>
              <a:rPr lang="fr-FR" sz="1000" dirty="0" err="1"/>
              <a:t>consumed</a:t>
            </a:r>
            <a:r>
              <a:rPr lang="fr-FR" sz="1000" dirty="0"/>
              <a:t> </a:t>
            </a:r>
            <a:r>
              <a:rPr lang="fr-FR" sz="1000" dirty="0" err="1"/>
              <a:t>fresh</a:t>
            </a:r>
            <a:r>
              <a:rPr lang="fr-FR" sz="1000" dirty="0"/>
              <a:t> and </a:t>
            </a:r>
            <a:r>
              <a:rPr lang="fr-FR" sz="1000" dirty="0" err="1"/>
              <a:t>processed</a:t>
            </a:r>
            <a:r>
              <a:rPr lang="fr-FR" sz="1000" dirty="0"/>
              <a:t> fruits and </a:t>
            </a:r>
            <a:r>
              <a:rPr lang="fr-FR" sz="1000" dirty="0" err="1"/>
              <a:t>vegetables</a:t>
            </a:r>
            <a:r>
              <a:rPr lang="fr-FR" sz="1000" dirty="0"/>
              <a:t>.",</a:t>
            </a:r>
          </a:p>
          <a:p>
            <a:r>
              <a:rPr lang="fr-FR" sz="1000" dirty="0"/>
              <a:t>  "distribution": [{</a:t>
            </a:r>
          </a:p>
          <a:p>
            <a:r>
              <a:rPr lang="fr-FR" sz="1000" dirty="0"/>
              <a:t>    "@type": "</a:t>
            </a:r>
            <a:r>
              <a:rPr lang="fr-FR" sz="1000" dirty="0" err="1"/>
              <a:t>dcat:Distribution</a:t>
            </a:r>
            <a:r>
              <a:rPr lang="fr-FR" sz="1000" dirty="0"/>
              <a:t>",</a:t>
            </a:r>
          </a:p>
          <a:p>
            <a:r>
              <a:rPr lang="fr-FR" sz="1000" dirty="0"/>
              <a:t>    "</a:t>
            </a:r>
            <a:r>
              <a:rPr lang="fr-FR" sz="1000" dirty="0" err="1"/>
              <a:t>downloadURL</a:t>
            </a:r>
            <a:r>
              <a:rPr lang="fr-FR" sz="1000" dirty="0"/>
              <a:t>": "https://www.ers.usda.gov/data-products/fruit-and-vegetable-prices.aspx",</a:t>
            </a:r>
          </a:p>
          <a:p>
            <a:r>
              <a:rPr lang="fr-FR" sz="1000" dirty="0"/>
              <a:t>    "</a:t>
            </a:r>
            <a:r>
              <a:rPr lang="fr-FR" sz="1000" dirty="0" err="1"/>
              <a:t>mediaType</a:t>
            </a:r>
            <a:r>
              <a:rPr lang="fr-FR" sz="1000" dirty="0"/>
              <a:t>": "application/vnd.ms-</a:t>
            </a:r>
            <a:r>
              <a:rPr lang="fr-FR" sz="1000" dirty="0" err="1"/>
              <a:t>excel</a:t>
            </a:r>
            <a:r>
              <a:rPr lang="fr-FR" sz="1000" dirty="0"/>
              <a:t>",</a:t>
            </a:r>
          </a:p>
          <a:p>
            <a:r>
              <a:rPr lang="fr-FR" sz="1000" dirty="0"/>
              <a:t>    "</a:t>
            </a:r>
            <a:r>
              <a:rPr lang="fr-FR" sz="1000" dirty="0" err="1"/>
              <a:t>title</a:t>
            </a:r>
            <a:r>
              <a:rPr lang="fr-FR" sz="1000" dirty="0"/>
              <a:t>": "Web page </a:t>
            </a:r>
            <a:r>
              <a:rPr lang="fr-FR" sz="1000" dirty="0" err="1"/>
              <a:t>with</a:t>
            </a:r>
            <a:r>
              <a:rPr lang="fr-FR" sz="1000" dirty="0"/>
              <a:t> links to Excel files"</a:t>
            </a:r>
          </a:p>
          <a:p>
            <a:r>
              <a:rPr lang="fr-FR" sz="1000" dirty="0"/>
              <a:t>  }],</a:t>
            </a:r>
          </a:p>
          <a:p>
            <a:r>
              <a:rPr lang="fr-FR" sz="1000" dirty="0"/>
              <a:t>  "identifier": "USDA-ERS-00071",</a:t>
            </a:r>
          </a:p>
          <a:p>
            <a:r>
              <a:rPr lang="fr-FR" sz="1000" dirty="0"/>
              <a:t>  "</a:t>
            </a:r>
            <a:r>
              <a:rPr lang="fr-FR" sz="1000" dirty="0" err="1"/>
              <a:t>issued</a:t>
            </a:r>
            <a:r>
              <a:rPr lang="fr-FR" sz="1000" dirty="0"/>
              <a:t>": "2011-02-07",</a:t>
            </a:r>
          </a:p>
          <a:p>
            <a:r>
              <a:rPr lang="fr-FR" sz="1000" dirty="0"/>
              <a:t>  "</a:t>
            </a:r>
            <a:r>
              <a:rPr lang="fr-FR" sz="1000" dirty="0" err="1"/>
              <a:t>modified</a:t>
            </a:r>
            <a:r>
              <a:rPr lang="fr-FR" sz="1000" dirty="0"/>
              <a:t>": "2014-03-19",</a:t>
            </a:r>
          </a:p>
          <a:p>
            <a:r>
              <a:rPr lang="fr-FR" sz="1000" dirty="0"/>
              <a:t>  "keyword": ["agricultural </a:t>
            </a:r>
            <a:r>
              <a:rPr lang="fr-FR" sz="1000" dirty="0" err="1"/>
              <a:t>economics</a:t>
            </a:r>
            <a:r>
              <a:rPr lang="fr-FR" sz="1000" dirty="0"/>
              <a:t>", "</a:t>
            </a:r>
            <a:r>
              <a:rPr lang="fr-FR" sz="1000" dirty="0" err="1"/>
              <a:t>food</a:t>
            </a:r>
            <a:r>
              <a:rPr lang="fr-FR" sz="1000" dirty="0"/>
              <a:t> </a:t>
            </a:r>
            <a:r>
              <a:rPr lang="fr-FR" sz="1000" dirty="0" err="1"/>
              <a:t>costs</a:t>
            </a:r>
            <a:r>
              <a:rPr lang="fr-FR" sz="1000" dirty="0"/>
              <a:t>"],</a:t>
            </a:r>
          </a:p>
          <a:p>
            <a:r>
              <a:rPr lang="fr-FR" sz="1000" dirty="0"/>
              <a:t>  "</a:t>
            </a:r>
            <a:r>
              <a:rPr lang="fr-FR" sz="1000" dirty="0" err="1"/>
              <a:t>license</a:t>
            </a:r>
            <a:r>
              <a:rPr lang="fr-FR" sz="1000" dirty="0"/>
              <a:t>": "https://creativecommons.org/</a:t>
            </a:r>
            <a:r>
              <a:rPr lang="fr-FR" sz="1000" dirty="0" err="1"/>
              <a:t>publicdomain</a:t>
            </a:r>
            <a:r>
              <a:rPr lang="fr-FR" sz="1000" dirty="0"/>
              <a:t>/</a:t>
            </a:r>
            <a:r>
              <a:rPr lang="fr-FR" sz="1000" dirty="0" err="1"/>
              <a:t>zero</a:t>
            </a:r>
            <a:r>
              <a:rPr lang="fr-FR" sz="1000" dirty="0"/>
              <a:t>/1.0/",</a:t>
            </a:r>
          </a:p>
          <a:p>
            <a:r>
              <a:rPr lang="fr-FR" sz="1000" dirty="0"/>
              <a:t>  "</a:t>
            </a:r>
            <a:r>
              <a:rPr lang="fr-FR" sz="1000" dirty="0" err="1"/>
              <a:t>programCode</a:t>
            </a:r>
            <a:r>
              <a:rPr lang="fr-FR" sz="1000" dirty="0"/>
              <a:t>": ["005:041"],</a:t>
            </a:r>
          </a:p>
          <a:p>
            <a:r>
              <a:rPr lang="fr-FR" sz="1000" dirty="0"/>
              <a:t>  "</a:t>
            </a:r>
            <a:r>
              <a:rPr lang="fr-FR" sz="1000" dirty="0" err="1"/>
              <a:t>publisher</a:t>
            </a:r>
            <a:r>
              <a:rPr lang="fr-FR" sz="1000" dirty="0"/>
              <a:t>": {</a:t>
            </a:r>
          </a:p>
          <a:p>
            <a:r>
              <a:rPr lang="fr-FR" sz="1000" dirty="0"/>
              <a:t>    "@type": "</a:t>
            </a:r>
            <a:r>
              <a:rPr lang="fr-FR" sz="1000" dirty="0" err="1"/>
              <a:t>org:Organization</a:t>
            </a:r>
            <a:r>
              <a:rPr lang="fr-FR" sz="1000" dirty="0"/>
              <a:t>",</a:t>
            </a:r>
          </a:p>
          <a:p>
            <a:r>
              <a:rPr lang="fr-FR" sz="1000" dirty="0"/>
              <a:t>    "</a:t>
            </a:r>
            <a:r>
              <a:rPr lang="fr-FR" sz="1000" dirty="0" err="1"/>
              <a:t>name</a:t>
            </a:r>
            <a:r>
              <a:rPr lang="fr-FR" sz="1000" dirty="0"/>
              <a:t>": "</a:t>
            </a:r>
            <a:r>
              <a:rPr lang="fr-FR" sz="1000" dirty="0" err="1"/>
              <a:t>Economic</a:t>
            </a:r>
            <a:r>
              <a:rPr lang="fr-FR" sz="1000" dirty="0"/>
              <a:t> </a:t>
            </a:r>
            <a:r>
              <a:rPr lang="fr-FR" sz="1000" dirty="0" err="1"/>
              <a:t>Research</a:t>
            </a:r>
            <a:r>
              <a:rPr lang="fr-FR" sz="1000" dirty="0"/>
              <a:t> Service, U.S. </a:t>
            </a:r>
            <a:r>
              <a:rPr lang="fr-FR" sz="1000" dirty="0" err="1"/>
              <a:t>Department</a:t>
            </a:r>
            <a:r>
              <a:rPr lang="fr-FR" sz="1000" dirty="0"/>
              <a:t> of Agriculture"</a:t>
            </a:r>
          </a:p>
          <a:p>
            <a:r>
              <a:rPr lang="fr-FR" sz="1000" dirty="0"/>
              <a:t>  },</a:t>
            </a:r>
          </a:p>
          <a:p>
            <a:r>
              <a:rPr lang="fr-FR" sz="1000" dirty="0"/>
              <a:t>  "</a:t>
            </a:r>
            <a:r>
              <a:rPr lang="fr-FR" sz="1000" dirty="0" err="1"/>
              <a:t>title</a:t>
            </a:r>
            <a:r>
              <a:rPr lang="fr-FR" sz="1000" dirty="0"/>
              <a:t>": "Fruit and </a:t>
            </a:r>
            <a:r>
              <a:rPr lang="fr-FR" sz="1000" dirty="0" err="1"/>
              <a:t>Vegetable</a:t>
            </a:r>
            <a:r>
              <a:rPr lang="fr-FR" sz="1000" dirty="0"/>
              <a:t> </a:t>
            </a:r>
            <a:r>
              <a:rPr lang="fr-FR" sz="1000" dirty="0" err="1"/>
              <a:t>Prices</a:t>
            </a:r>
            <a:r>
              <a:rPr lang="fr-FR" sz="1000" dirty="0"/>
              <a:t>"</a:t>
            </a:r>
          </a:p>
          <a:p>
            <a:r>
              <a:rPr lang="fr-FR" sz="1000" dirty="0"/>
              <a:t>}</a:t>
            </a:r>
          </a:p>
        </p:txBody>
      </p:sp>
      <mc:AlternateContent xmlns:mc="http://schemas.openxmlformats.org/markup-compatibility/2006" xmlns:p14="http://schemas.microsoft.com/office/powerpoint/2010/main">
        <mc:Choice Requires="p14">
          <p:contentPart p14:bwMode="auto" r:id="rId3">
            <p14:nvContentPartPr>
              <p14:cNvPr id="30" name="Encre 29">
                <a:extLst>
                  <a:ext uri="{FF2B5EF4-FFF2-40B4-BE49-F238E27FC236}">
                    <a16:creationId xmlns:a16="http://schemas.microsoft.com/office/drawing/2014/main" id="{44FE3771-0DB4-4312-A433-D6E1438FEE44}"/>
                  </a:ext>
                </a:extLst>
              </p14:cNvPr>
              <p14:cNvContentPartPr/>
              <p14:nvPr/>
            </p14:nvContentPartPr>
            <p14:xfrm>
              <a:off x="242690" y="1392589"/>
              <a:ext cx="4503600" cy="5060520"/>
            </p14:xfrm>
          </p:contentPart>
        </mc:Choice>
        <mc:Fallback xmlns="">
          <p:pic>
            <p:nvPicPr>
              <p:cNvPr id="30" name="Encre 29">
                <a:extLst>
                  <a:ext uri="{FF2B5EF4-FFF2-40B4-BE49-F238E27FC236}">
                    <a16:creationId xmlns:a16="http://schemas.microsoft.com/office/drawing/2014/main" id="{44FE3771-0DB4-4312-A433-D6E1438FEE44}"/>
                  </a:ext>
                </a:extLst>
              </p:cNvPr>
              <p:cNvPicPr/>
              <p:nvPr/>
            </p:nvPicPr>
            <p:blipFill>
              <a:blip r:embed="rId4"/>
              <a:stretch>
                <a:fillRect/>
              </a:stretch>
            </p:blipFill>
            <p:spPr>
              <a:xfrm>
                <a:off x="234050" y="1383948"/>
                <a:ext cx="4521240" cy="5078161"/>
              </a:xfrm>
              <a:prstGeom prst="rect">
                <a:avLst/>
              </a:prstGeom>
            </p:spPr>
          </p:pic>
        </mc:Fallback>
      </mc:AlternateContent>
    </p:spTree>
    <p:extLst>
      <p:ext uri="{BB962C8B-B14F-4D97-AF65-F5344CB8AC3E}">
        <p14:creationId xmlns:p14="http://schemas.microsoft.com/office/powerpoint/2010/main" val="4237710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4583ED-7106-41BC-8750-C5E4008A0AA7}"/>
              </a:ext>
            </a:extLst>
          </p:cNvPr>
          <p:cNvSpPr>
            <a:spLocks noGrp="1"/>
          </p:cNvSpPr>
          <p:nvPr>
            <p:ph type="title"/>
          </p:nvPr>
        </p:nvSpPr>
        <p:spPr/>
        <p:txBody>
          <a:bodyPr/>
          <a:lstStyle/>
          <a:p>
            <a:r>
              <a:rPr lang="fr-FR" dirty="0"/>
              <a:t>Données</a:t>
            </a:r>
          </a:p>
        </p:txBody>
      </p:sp>
      <p:sp>
        <p:nvSpPr>
          <p:cNvPr id="7" name="Espace réservé du contenu 1">
            <a:extLst>
              <a:ext uri="{FF2B5EF4-FFF2-40B4-BE49-F238E27FC236}">
                <a16:creationId xmlns:a16="http://schemas.microsoft.com/office/drawing/2014/main" id="{2A1A28DF-896A-46AF-A459-525D4E6154C9}"/>
              </a:ext>
            </a:extLst>
          </p:cNvPr>
          <p:cNvSpPr>
            <a:spLocks/>
          </p:cNvSpPr>
          <p:nvPr/>
        </p:nvSpPr>
        <p:spPr bwMode="auto">
          <a:xfrm>
            <a:off x="258417" y="1551709"/>
            <a:ext cx="8647044" cy="46366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20000"/>
              </a:spcBef>
              <a:buClr>
                <a:schemeClr val="accent1"/>
              </a:buClr>
              <a:defRPr/>
            </a:pPr>
            <a:r>
              <a:rPr lang="fr-FR" sz="2400" b="1" dirty="0">
                <a:latin typeface="Trebuchet MS" pitchFamily="34" charset="0"/>
                <a:cs typeface="ＭＳ Ｐゴシック" pitchFamily="34" charset="-128"/>
              </a:rPr>
              <a:t>Question:</a:t>
            </a:r>
            <a:br>
              <a:rPr lang="fr-FR" sz="2400" b="1" dirty="0">
                <a:latin typeface="Trebuchet MS" pitchFamily="34" charset="0"/>
                <a:cs typeface="ＭＳ Ｐゴシック" pitchFamily="34" charset="-128"/>
              </a:rPr>
            </a:br>
            <a:r>
              <a:rPr lang="fr-FR" sz="2400" dirty="0">
                <a:latin typeface="Trebuchet MS" pitchFamily="34" charset="0"/>
                <a:cs typeface="ＭＳ Ｐゴシック" pitchFamily="34" charset="-128"/>
              </a:rPr>
              <a:t>Qu’est-ce qu’une donnée?</a:t>
            </a:r>
          </a:p>
          <a:p>
            <a:pPr eaLnBrk="0" hangingPunct="0">
              <a:spcBef>
                <a:spcPct val="20000"/>
              </a:spcBef>
              <a:buClr>
                <a:schemeClr val="accent1"/>
              </a:buClr>
              <a:buFont typeface="Courier New" pitchFamily="49" charset="0"/>
              <a:buChar char="o"/>
              <a:defRPr/>
            </a:pPr>
            <a:endParaRPr lang="fr-FR" sz="2400" dirty="0">
              <a:latin typeface="Trebuchet MS" pitchFamily="34" charset="0"/>
              <a:cs typeface="ＭＳ Ｐゴシック" pitchFamily="34" charset="-128"/>
            </a:endParaRPr>
          </a:p>
        </p:txBody>
      </p:sp>
    </p:spTree>
    <p:extLst>
      <p:ext uri="{BB962C8B-B14F-4D97-AF65-F5344CB8AC3E}">
        <p14:creationId xmlns:p14="http://schemas.microsoft.com/office/powerpoint/2010/main" val="165883616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730D4E-BA1E-4757-AEDD-94B324B7C906}"/>
              </a:ext>
            </a:extLst>
          </p:cNvPr>
          <p:cNvSpPr>
            <a:spLocks noGrp="1"/>
          </p:cNvSpPr>
          <p:nvPr>
            <p:ph type="title"/>
          </p:nvPr>
        </p:nvSpPr>
        <p:spPr/>
        <p:txBody>
          <a:bodyPr/>
          <a:lstStyle/>
          <a:p>
            <a:r>
              <a:rPr lang="fr-FR" dirty="0"/>
              <a:t>Exemples de jeux de données avec métadonnées</a:t>
            </a:r>
          </a:p>
        </p:txBody>
      </p:sp>
      <p:sp>
        <p:nvSpPr>
          <p:cNvPr id="6" name="Rectangle 5">
            <a:extLst>
              <a:ext uri="{FF2B5EF4-FFF2-40B4-BE49-F238E27FC236}">
                <a16:creationId xmlns:a16="http://schemas.microsoft.com/office/drawing/2014/main" id="{13BBF616-ACD5-4A18-B155-CB82367C5DAC}"/>
              </a:ext>
            </a:extLst>
          </p:cNvPr>
          <p:cNvSpPr/>
          <p:nvPr/>
        </p:nvSpPr>
        <p:spPr>
          <a:xfrm>
            <a:off x="0" y="1042527"/>
            <a:ext cx="4777016" cy="307777"/>
          </a:xfrm>
          <a:prstGeom prst="rect">
            <a:avLst/>
          </a:prstGeom>
        </p:spPr>
        <p:txBody>
          <a:bodyPr wrap="square">
            <a:spAutoFit/>
          </a:bodyPr>
          <a:lstStyle/>
          <a:p>
            <a:r>
              <a:rPr lang="fr-FR" sz="1400" dirty="0"/>
              <a:t>https://data.gov.uk/dataset/road-accidents-safety-data</a:t>
            </a:r>
          </a:p>
        </p:txBody>
      </p:sp>
      <p:pic>
        <p:nvPicPr>
          <p:cNvPr id="4" name="Image 3">
            <a:extLst>
              <a:ext uri="{FF2B5EF4-FFF2-40B4-BE49-F238E27FC236}">
                <a16:creationId xmlns:a16="http://schemas.microsoft.com/office/drawing/2014/main" id="{56DF4AD5-A445-4600-923A-1FB711FFE6DB}"/>
              </a:ext>
            </a:extLst>
          </p:cNvPr>
          <p:cNvPicPr>
            <a:picLocks noChangeAspect="1"/>
          </p:cNvPicPr>
          <p:nvPr/>
        </p:nvPicPr>
        <p:blipFill>
          <a:blip r:embed="rId2"/>
          <a:stretch>
            <a:fillRect/>
          </a:stretch>
        </p:blipFill>
        <p:spPr>
          <a:xfrm>
            <a:off x="4408938" y="1350304"/>
            <a:ext cx="4585844" cy="2757704"/>
          </a:xfrm>
          <a:prstGeom prst="rect">
            <a:avLst/>
          </a:prstGeom>
        </p:spPr>
      </p:pic>
      <p:pic>
        <p:nvPicPr>
          <p:cNvPr id="11" name="Image 10">
            <a:extLst>
              <a:ext uri="{FF2B5EF4-FFF2-40B4-BE49-F238E27FC236}">
                <a16:creationId xmlns:a16="http://schemas.microsoft.com/office/drawing/2014/main" id="{D45BD260-396F-4CF3-A322-B635CD1B7BF2}"/>
              </a:ext>
            </a:extLst>
          </p:cNvPr>
          <p:cNvPicPr>
            <a:picLocks noChangeAspect="1"/>
          </p:cNvPicPr>
          <p:nvPr/>
        </p:nvPicPr>
        <p:blipFill>
          <a:blip r:embed="rId3"/>
          <a:stretch>
            <a:fillRect/>
          </a:stretch>
        </p:blipFill>
        <p:spPr>
          <a:xfrm>
            <a:off x="139894" y="1350304"/>
            <a:ext cx="4269044" cy="4974858"/>
          </a:xfrm>
          <a:prstGeom prst="rect">
            <a:avLst/>
          </a:prstGeom>
        </p:spPr>
      </p:pic>
      <mc:AlternateContent xmlns:mc="http://schemas.openxmlformats.org/markup-compatibility/2006" xmlns:p14="http://schemas.microsoft.com/office/powerpoint/2010/main">
        <mc:Choice Requires="p14">
          <p:contentPart p14:bwMode="auto" r:id="rId4">
            <p14:nvContentPartPr>
              <p14:cNvPr id="10" name="Encre 9">
                <a:extLst>
                  <a:ext uri="{FF2B5EF4-FFF2-40B4-BE49-F238E27FC236}">
                    <a16:creationId xmlns:a16="http://schemas.microsoft.com/office/drawing/2014/main" id="{3735D6D0-0ECA-4F22-8409-FBCE2D6D8F28}"/>
                  </a:ext>
                </a:extLst>
              </p14:cNvPr>
              <p14:cNvContentPartPr/>
              <p14:nvPr/>
            </p14:nvContentPartPr>
            <p14:xfrm>
              <a:off x="4113770" y="1073654"/>
              <a:ext cx="3881160" cy="3329640"/>
            </p14:xfrm>
          </p:contentPart>
        </mc:Choice>
        <mc:Fallback xmlns="">
          <p:pic>
            <p:nvPicPr>
              <p:cNvPr id="10" name="Encre 9">
                <a:extLst>
                  <a:ext uri="{FF2B5EF4-FFF2-40B4-BE49-F238E27FC236}">
                    <a16:creationId xmlns:a16="http://schemas.microsoft.com/office/drawing/2014/main" id="{3735D6D0-0ECA-4F22-8409-FBCE2D6D8F28}"/>
                  </a:ext>
                </a:extLst>
              </p:cNvPr>
              <p:cNvPicPr/>
              <p:nvPr/>
            </p:nvPicPr>
            <p:blipFill>
              <a:blip r:embed="rId5"/>
              <a:stretch>
                <a:fillRect/>
              </a:stretch>
            </p:blipFill>
            <p:spPr>
              <a:xfrm>
                <a:off x="4104770" y="1065014"/>
                <a:ext cx="3898800" cy="3347280"/>
              </a:xfrm>
              <a:prstGeom prst="rect">
                <a:avLst/>
              </a:prstGeom>
            </p:spPr>
          </p:pic>
        </mc:Fallback>
      </mc:AlternateContent>
    </p:spTree>
    <p:extLst>
      <p:ext uri="{BB962C8B-B14F-4D97-AF65-F5344CB8AC3E}">
        <p14:creationId xmlns:p14="http://schemas.microsoft.com/office/powerpoint/2010/main" val="336724394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730D4E-BA1E-4757-AEDD-94B324B7C906}"/>
              </a:ext>
            </a:extLst>
          </p:cNvPr>
          <p:cNvSpPr>
            <a:spLocks noGrp="1"/>
          </p:cNvSpPr>
          <p:nvPr>
            <p:ph type="title"/>
          </p:nvPr>
        </p:nvSpPr>
        <p:spPr/>
        <p:txBody>
          <a:bodyPr/>
          <a:lstStyle/>
          <a:p>
            <a:r>
              <a:rPr lang="fr-FR" dirty="0"/>
              <a:t>Exemples de jeux de données avec métadonnées</a:t>
            </a:r>
          </a:p>
        </p:txBody>
      </p:sp>
      <p:pic>
        <p:nvPicPr>
          <p:cNvPr id="5" name="Image 4">
            <a:extLst>
              <a:ext uri="{FF2B5EF4-FFF2-40B4-BE49-F238E27FC236}">
                <a16:creationId xmlns:a16="http://schemas.microsoft.com/office/drawing/2014/main" id="{F460F104-9502-4711-8D2B-811F682BFDCC}"/>
              </a:ext>
            </a:extLst>
          </p:cNvPr>
          <p:cNvPicPr>
            <a:picLocks noChangeAspect="1"/>
          </p:cNvPicPr>
          <p:nvPr/>
        </p:nvPicPr>
        <p:blipFill>
          <a:blip r:embed="rId2"/>
          <a:stretch>
            <a:fillRect/>
          </a:stretch>
        </p:blipFill>
        <p:spPr>
          <a:xfrm>
            <a:off x="1233375" y="1042527"/>
            <a:ext cx="6018030" cy="5445130"/>
          </a:xfrm>
          <a:prstGeom prst="rect">
            <a:avLst/>
          </a:prstGeom>
        </p:spPr>
      </p:pic>
      <p:sp>
        <p:nvSpPr>
          <p:cNvPr id="6" name="Rectangle 5">
            <a:extLst>
              <a:ext uri="{FF2B5EF4-FFF2-40B4-BE49-F238E27FC236}">
                <a16:creationId xmlns:a16="http://schemas.microsoft.com/office/drawing/2014/main" id="{13BBF616-ACD5-4A18-B155-CB82367C5DAC}"/>
              </a:ext>
            </a:extLst>
          </p:cNvPr>
          <p:cNvSpPr/>
          <p:nvPr/>
        </p:nvSpPr>
        <p:spPr>
          <a:xfrm>
            <a:off x="143539" y="6179880"/>
            <a:ext cx="8856921" cy="307777"/>
          </a:xfrm>
          <a:prstGeom prst="rect">
            <a:avLst/>
          </a:prstGeom>
          <a:solidFill>
            <a:schemeClr val="bg1"/>
          </a:solidFill>
        </p:spPr>
        <p:txBody>
          <a:bodyPr wrap="square">
            <a:spAutoFit/>
          </a:bodyPr>
          <a:lstStyle/>
          <a:p>
            <a:r>
              <a:rPr lang="fr-FR" sz="1400" dirty="0"/>
              <a:t>http://www.data.gouv.fr/fr/datasets/emissions-de-co2-et-de-polluants-des-vehicules-commercialises-en-france/</a:t>
            </a:r>
          </a:p>
        </p:txBody>
      </p:sp>
      <mc:AlternateContent xmlns:mc="http://schemas.openxmlformats.org/markup-compatibility/2006" xmlns:p14="http://schemas.microsoft.com/office/powerpoint/2010/main">
        <mc:Choice Requires="p14">
          <p:contentPart p14:bwMode="auto" r:id="rId3">
            <p14:nvContentPartPr>
              <p14:cNvPr id="7" name="Encre 6">
                <a:extLst>
                  <a:ext uri="{FF2B5EF4-FFF2-40B4-BE49-F238E27FC236}">
                    <a16:creationId xmlns:a16="http://schemas.microsoft.com/office/drawing/2014/main" id="{B9CD2FB4-9BF2-49E9-A7AA-FAA812C4CBDB}"/>
                  </a:ext>
                </a:extLst>
              </p14:cNvPr>
              <p14:cNvContentPartPr/>
              <p14:nvPr/>
            </p14:nvContentPartPr>
            <p14:xfrm>
              <a:off x="5431010" y="2707694"/>
              <a:ext cx="2234520" cy="2407320"/>
            </p14:xfrm>
          </p:contentPart>
        </mc:Choice>
        <mc:Fallback xmlns="">
          <p:pic>
            <p:nvPicPr>
              <p:cNvPr id="7" name="Encre 6">
                <a:extLst>
                  <a:ext uri="{FF2B5EF4-FFF2-40B4-BE49-F238E27FC236}">
                    <a16:creationId xmlns:a16="http://schemas.microsoft.com/office/drawing/2014/main" id="{B9CD2FB4-9BF2-49E9-A7AA-FAA812C4CBDB}"/>
                  </a:ext>
                </a:extLst>
              </p:cNvPr>
              <p:cNvPicPr/>
              <p:nvPr/>
            </p:nvPicPr>
            <p:blipFill>
              <a:blip r:embed="rId4"/>
              <a:stretch>
                <a:fillRect/>
              </a:stretch>
            </p:blipFill>
            <p:spPr>
              <a:xfrm>
                <a:off x="5422370" y="2698694"/>
                <a:ext cx="2252160" cy="2424960"/>
              </a:xfrm>
              <a:prstGeom prst="rect">
                <a:avLst/>
              </a:prstGeom>
            </p:spPr>
          </p:pic>
        </mc:Fallback>
      </mc:AlternateContent>
    </p:spTree>
    <p:extLst>
      <p:ext uri="{BB962C8B-B14F-4D97-AF65-F5344CB8AC3E}">
        <p14:creationId xmlns:p14="http://schemas.microsoft.com/office/powerpoint/2010/main" val="18660985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730D4E-BA1E-4757-AEDD-94B324B7C906}"/>
              </a:ext>
            </a:extLst>
          </p:cNvPr>
          <p:cNvSpPr>
            <a:spLocks noGrp="1"/>
          </p:cNvSpPr>
          <p:nvPr>
            <p:ph type="title"/>
          </p:nvPr>
        </p:nvSpPr>
        <p:spPr/>
        <p:txBody>
          <a:bodyPr/>
          <a:lstStyle/>
          <a:p>
            <a:r>
              <a:rPr lang="fr-FR" dirty="0"/>
              <a:t>Session 2: Données et métadonnées</a:t>
            </a:r>
          </a:p>
        </p:txBody>
      </p:sp>
      <p:sp>
        <p:nvSpPr>
          <p:cNvPr id="3" name="Espace réservé du contenu 1">
            <a:extLst>
              <a:ext uri="{FF2B5EF4-FFF2-40B4-BE49-F238E27FC236}">
                <a16:creationId xmlns:a16="http://schemas.microsoft.com/office/drawing/2014/main" id="{E63B23D1-672D-4054-BB04-F41D521576EE}"/>
              </a:ext>
            </a:extLst>
          </p:cNvPr>
          <p:cNvSpPr>
            <a:spLocks/>
          </p:cNvSpPr>
          <p:nvPr/>
        </p:nvSpPr>
        <p:spPr bwMode="auto">
          <a:xfrm>
            <a:off x="258417" y="1551709"/>
            <a:ext cx="8647044" cy="46366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20000"/>
              </a:spcBef>
              <a:buClr>
                <a:schemeClr val="accent1"/>
              </a:buClr>
              <a:defRPr/>
            </a:pPr>
            <a:r>
              <a:rPr lang="fr-FR" sz="2400" dirty="0">
                <a:latin typeface="Trebuchet MS" pitchFamily="34" charset="0"/>
                <a:cs typeface="ＭＳ Ｐゴシック" pitchFamily="34" charset="-128"/>
              </a:rPr>
              <a:t>Résumé:</a:t>
            </a:r>
          </a:p>
          <a:p>
            <a:pPr eaLnBrk="0" hangingPunct="0">
              <a:spcBef>
                <a:spcPct val="20000"/>
              </a:spcBef>
              <a:buClr>
                <a:schemeClr val="accent1"/>
              </a:buClr>
              <a:buFont typeface="Courier New" pitchFamily="49" charset="0"/>
              <a:buChar char="o"/>
              <a:defRPr/>
            </a:pPr>
            <a:r>
              <a:rPr lang="fr-FR" sz="2400" b="1" dirty="0">
                <a:latin typeface="Trebuchet MS" pitchFamily="34" charset="0"/>
                <a:cs typeface="ＭＳ Ｐゴシック" pitchFamily="34" charset="-128"/>
              </a:rPr>
              <a:t> </a:t>
            </a:r>
            <a:r>
              <a:rPr lang="fr-FR" sz="2400" dirty="0">
                <a:latin typeface="Trebuchet MS" pitchFamily="34" charset="0"/>
                <a:cs typeface="ＭＳ Ｐゴシック" pitchFamily="34" charset="-128"/>
              </a:rPr>
              <a:t>Les données ont des </a:t>
            </a:r>
            <a:r>
              <a:rPr lang="fr-FR" sz="2400" b="1" dirty="0">
                <a:latin typeface="Trebuchet MS" pitchFamily="34" charset="0"/>
                <a:cs typeface="ＭＳ Ｐゴシック" pitchFamily="34" charset="-128"/>
              </a:rPr>
              <a:t>caractéristiques communes</a:t>
            </a:r>
            <a:endParaRPr lang="fr-FR" sz="2400" dirty="0">
              <a:latin typeface="Trebuchet MS" pitchFamily="34" charset="0"/>
              <a:cs typeface="ＭＳ Ｐゴシック" pitchFamily="34" charset="-128"/>
            </a:endParaRPr>
          </a:p>
          <a:p>
            <a:pPr eaLnBrk="0" hangingPunct="0">
              <a:spcBef>
                <a:spcPct val="20000"/>
              </a:spcBef>
              <a:buClr>
                <a:schemeClr val="accent1"/>
              </a:buClr>
              <a:buFont typeface="Courier New" pitchFamily="49" charset="0"/>
              <a:buChar char="o"/>
              <a:defRPr/>
            </a:pPr>
            <a:r>
              <a:rPr lang="fr-FR" sz="2400" b="1" dirty="0">
                <a:latin typeface="Trebuchet MS" pitchFamily="34" charset="0"/>
                <a:cs typeface="ＭＳ Ｐゴシック" pitchFamily="34" charset="-128"/>
              </a:rPr>
              <a:t> </a:t>
            </a:r>
            <a:r>
              <a:rPr lang="fr-FR" sz="2400" dirty="0">
                <a:latin typeface="Trebuchet MS" pitchFamily="34" charset="0"/>
                <a:cs typeface="ＭＳ Ｐゴシック" pitchFamily="34" charset="-128"/>
              </a:rPr>
              <a:t>… qu’il convient de </a:t>
            </a:r>
            <a:r>
              <a:rPr lang="fr-FR" sz="2400" b="1" dirty="0">
                <a:latin typeface="Trebuchet MS" pitchFamily="34" charset="0"/>
                <a:cs typeface="ＭＳ Ｐゴシック" pitchFamily="34" charset="-128"/>
              </a:rPr>
              <a:t>publier</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 en utilisant des </a:t>
            </a:r>
            <a:r>
              <a:rPr lang="fr-FR" sz="2400" b="1" dirty="0">
                <a:latin typeface="Trebuchet MS" pitchFamily="34" charset="0"/>
                <a:cs typeface="ＭＳ Ｐゴシック" pitchFamily="34" charset="-128"/>
              </a:rPr>
              <a:t>vocabulaires standards</a:t>
            </a:r>
            <a:endParaRPr lang="fr-FR" sz="2400" dirty="0">
              <a:latin typeface="Trebuchet MS" pitchFamily="34" charset="0"/>
              <a:cs typeface="ＭＳ Ｐゴシック" pitchFamily="34" charset="-128"/>
            </a:endParaRPr>
          </a:p>
        </p:txBody>
      </p:sp>
    </p:spTree>
    <p:extLst>
      <p:ext uri="{BB962C8B-B14F-4D97-AF65-F5344CB8AC3E}">
        <p14:creationId xmlns:p14="http://schemas.microsoft.com/office/powerpoint/2010/main" val="38708232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730D4E-BA1E-4757-AEDD-94B324B7C906}"/>
              </a:ext>
            </a:extLst>
          </p:cNvPr>
          <p:cNvSpPr>
            <a:spLocks noGrp="1"/>
          </p:cNvSpPr>
          <p:nvPr>
            <p:ph type="title"/>
          </p:nvPr>
        </p:nvSpPr>
        <p:spPr/>
        <p:txBody>
          <a:bodyPr/>
          <a:lstStyle/>
          <a:p>
            <a:r>
              <a:rPr lang="fr-FR" dirty="0"/>
              <a:t>Exercice 1: Inventaire</a:t>
            </a:r>
          </a:p>
        </p:txBody>
      </p:sp>
      <p:sp>
        <p:nvSpPr>
          <p:cNvPr id="3" name="Espace réservé du contenu 1">
            <a:extLst>
              <a:ext uri="{FF2B5EF4-FFF2-40B4-BE49-F238E27FC236}">
                <a16:creationId xmlns:a16="http://schemas.microsoft.com/office/drawing/2014/main" id="{E63B23D1-672D-4054-BB04-F41D521576EE}"/>
              </a:ext>
            </a:extLst>
          </p:cNvPr>
          <p:cNvSpPr>
            <a:spLocks/>
          </p:cNvSpPr>
          <p:nvPr/>
        </p:nvSpPr>
        <p:spPr bwMode="auto">
          <a:xfrm>
            <a:off x="248478" y="1110672"/>
            <a:ext cx="8647044" cy="515190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20000"/>
          </a:bodyPr>
          <a:lstStyle/>
          <a:p>
            <a:pPr eaLnBrk="0" hangingPunct="0">
              <a:spcBef>
                <a:spcPct val="20000"/>
              </a:spcBef>
              <a:buClr>
                <a:schemeClr val="accent1"/>
              </a:buClr>
              <a:defRPr/>
            </a:pPr>
            <a:r>
              <a:rPr lang="fr-FR" sz="2400" dirty="0">
                <a:latin typeface="Trebuchet MS" pitchFamily="34" charset="0"/>
                <a:cs typeface="ＭＳ Ｐゴシック" pitchFamily="34" charset="-128"/>
              </a:rPr>
              <a:t>Exercice en sous-groupes</a:t>
            </a:r>
          </a:p>
          <a:p>
            <a:pPr eaLnBrk="0" hangingPunct="0">
              <a:spcBef>
                <a:spcPct val="20000"/>
              </a:spcBef>
              <a:buClr>
                <a:schemeClr val="accent1"/>
              </a:buClr>
              <a:defRPr/>
            </a:pPr>
            <a:endParaRPr lang="fr-FR" sz="2400" dirty="0">
              <a:latin typeface="Trebuchet MS" pitchFamily="34" charset="0"/>
              <a:cs typeface="ＭＳ Ｐゴシック" pitchFamily="34" charset="-128"/>
            </a:endParaRPr>
          </a:p>
          <a:p>
            <a:pPr eaLnBrk="0" hangingPunct="0">
              <a:spcBef>
                <a:spcPct val="20000"/>
              </a:spcBef>
              <a:buClr>
                <a:schemeClr val="accent1"/>
              </a:buClr>
              <a:defRPr/>
            </a:pPr>
            <a:r>
              <a:rPr lang="fr-FR" sz="2400" b="1" dirty="0">
                <a:latin typeface="Trebuchet MS" pitchFamily="34" charset="0"/>
                <a:cs typeface="ＭＳ Ｐゴシック" pitchFamily="34" charset="-128"/>
              </a:rPr>
              <a:t>Buts:</a:t>
            </a:r>
          </a:p>
          <a:p>
            <a:pPr eaLnBrk="0" hangingPunct="0">
              <a:spcBef>
                <a:spcPct val="20000"/>
              </a:spcBef>
              <a:buClr>
                <a:schemeClr val="accent1"/>
              </a:buClr>
              <a:buFont typeface="Courier New" pitchFamily="49" charset="0"/>
              <a:buChar char="o"/>
              <a:defRPr/>
            </a:pPr>
            <a:r>
              <a:rPr lang="fr-FR" sz="2400" b="1" dirty="0">
                <a:latin typeface="Trebuchet MS" pitchFamily="34" charset="0"/>
                <a:cs typeface="ＭＳ Ｐゴシック" pitchFamily="34" charset="-128"/>
              </a:rPr>
              <a:t> </a:t>
            </a:r>
            <a:r>
              <a:rPr lang="fr-FR" sz="2400" dirty="0">
                <a:latin typeface="Trebuchet MS" pitchFamily="34" charset="0"/>
                <a:cs typeface="ＭＳ Ｐゴシック" pitchFamily="34" charset="-128"/>
              </a:rPr>
              <a:t>Réaliser un inventaire de jeux de données</a:t>
            </a:r>
          </a:p>
          <a:p>
            <a:pPr eaLnBrk="0" hangingPunct="0">
              <a:spcBef>
                <a:spcPct val="20000"/>
              </a:spcBef>
              <a:buClr>
                <a:schemeClr val="accent1"/>
              </a:buClr>
              <a:buFont typeface="Courier New" pitchFamily="49" charset="0"/>
              <a:buChar char="o"/>
              <a:defRPr/>
            </a:pPr>
            <a:r>
              <a:rPr lang="fr-FR" sz="2400" b="1" dirty="0">
                <a:latin typeface="Trebuchet MS" pitchFamily="34" charset="0"/>
                <a:cs typeface="ＭＳ Ｐゴシック" pitchFamily="34" charset="-128"/>
              </a:rPr>
              <a:t> </a:t>
            </a:r>
            <a:r>
              <a:rPr lang="fr-FR" sz="2400" dirty="0">
                <a:latin typeface="Trebuchet MS" pitchFamily="34" charset="0"/>
                <a:cs typeface="ＭＳ Ｐゴシック" pitchFamily="34" charset="-128"/>
              </a:rPr>
              <a:t>Se familiariser avec les questions à se poser</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En déduire les métadonnées</a:t>
            </a:r>
          </a:p>
          <a:p>
            <a:pPr eaLnBrk="0" hangingPunct="0">
              <a:spcBef>
                <a:spcPct val="20000"/>
              </a:spcBef>
              <a:buClr>
                <a:schemeClr val="accent1"/>
              </a:buClr>
              <a:defRPr/>
            </a:pPr>
            <a:endParaRPr lang="fr-FR" sz="2400" dirty="0">
              <a:latin typeface="Trebuchet MS" pitchFamily="34" charset="0"/>
              <a:cs typeface="ＭＳ Ｐゴシック" pitchFamily="34" charset="-128"/>
            </a:endParaRPr>
          </a:p>
          <a:p>
            <a:pPr eaLnBrk="0" hangingPunct="0">
              <a:spcBef>
                <a:spcPct val="20000"/>
              </a:spcBef>
              <a:buClr>
                <a:schemeClr val="accent1"/>
              </a:buClr>
              <a:defRPr/>
            </a:pPr>
            <a:r>
              <a:rPr lang="fr-FR" sz="2400" b="1" dirty="0">
                <a:latin typeface="Trebuchet MS" pitchFamily="34" charset="0"/>
                <a:cs typeface="ＭＳ Ｐゴシック" pitchFamily="34" charset="-128"/>
              </a:rPr>
              <a:t>Consigne:</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Identifiez 10 jeux de données à publier</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Pour chacun d’eux, essayez de répondre aux questions Qui, Quoi, Où, Quand, Comment qui s’y appliquent.</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Rédigez les métadonnées de chacun des jeux de données identifiés</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Quelles sont les réponses qui vous semblent le plus difficile à trouver?</a:t>
            </a:r>
          </a:p>
        </p:txBody>
      </p:sp>
    </p:spTree>
    <p:extLst>
      <p:ext uri="{BB962C8B-B14F-4D97-AF65-F5344CB8AC3E}">
        <p14:creationId xmlns:p14="http://schemas.microsoft.com/office/powerpoint/2010/main" val="164384087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F931D1-FA5A-46FD-A212-B3BC295130ED}"/>
              </a:ext>
            </a:extLst>
          </p:cNvPr>
          <p:cNvSpPr>
            <a:spLocks noGrp="1"/>
          </p:cNvSpPr>
          <p:nvPr>
            <p:ph type="title"/>
          </p:nvPr>
        </p:nvSpPr>
        <p:spPr>
          <a:xfrm>
            <a:off x="510391" y="2769755"/>
            <a:ext cx="8123218" cy="1318491"/>
          </a:xfrm>
        </p:spPr>
        <p:txBody>
          <a:bodyPr/>
          <a:lstStyle/>
          <a:p>
            <a:pPr algn="ctr"/>
            <a:r>
              <a:rPr lang="fr-FR" u="sng" dirty="0"/>
              <a:t>Session 3</a:t>
            </a:r>
            <a:br>
              <a:rPr lang="fr-FR" dirty="0"/>
            </a:br>
            <a:r>
              <a:rPr lang="fr-FR" b="0" dirty="0"/>
              <a:t>Les étapes de la publication</a:t>
            </a:r>
          </a:p>
        </p:txBody>
      </p:sp>
    </p:spTree>
    <p:extLst>
      <p:ext uri="{BB962C8B-B14F-4D97-AF65-F5344CB8AC3E}">
        <p14:creationId xmlns:p14="http://schemas.microsoft.com/office/powerpoint/2010/main" val="256371174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730D4E-BA1E-4757-AEDD-94B324B7C906}"/>
              </a:ext>
            </a:extLst>
          </p:cNvPr>
          <p:cNvSpPr>
            <a:spLocks noGrp="1"/>
          </p:cNvSpPr>
          <p:nvPr>
            <p:ph type="title"/>
          </p:nvPr>
        </p:nvSpPr>
        <p:spPr/>
        <p:txBody>
          <a:bodyPr/>
          <a:lstStyle/>
          <a:p>
            <a:r>
              <a:rPr lang="fr-FR" dirty="0"/>
              <a:t>Session 3: Les étapes de la publication</a:t>
            </a:r>
          </a:p>
        </p:txBody>
      </p:sp>
      <p:sp>
        <p:nvSpPr>
          <p:cNvPr id="3" name="Espace réservé du contenu 1">
            <a:extLst>
              <a:ext uri="{FF2B5EF4-FFF2-40B4-BE49-F238E27FC236}">
                <a16:creationId xmlns:a16="http://schemas.microsoft.com/office/drawing/2014/main" id="{E63B23D1-672D-4054-BB04-F41D521576EE}"/>
              </a:ext>
            </a:extLst>
          </p:cNvPr>
          <p:cNvSpPr>
            <a:spLocks/>
          </p:cNvSpPr>
          <p:nvPr/>
        </p:nvSpPr>
        <p:spPr bwMode="auto">
          <a:xfrm>
            <a:off x="258417" y="1551709"/>
            <a:ext cx="8647044" cy="46366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20000"/>
              </a:spcBef>
              <a:buClr>
                <a:schemeClr val="accent1"/>
              </a:buClr>
              <a:defRPr/>
            </a:pPr>
            <a:r>
              <a:rPr lang="fr-FR" sz="2400" dirty="0">
                <a:latin typeface="Trebuchet MS" pitchFamily="34" charset="0"/>
                <a:cs typeface="ＭＳ Ｐゴシック" pitchFamily="34" charset="-128"/>
              </a:rPr>
              <a:t>Buts:</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Connaître les étapes pour une publication efficace</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Maîtriser l’approche « </a:t>
            </a:r>
            <a:r>
              <a:rPr lang="fr-FR" sz="2400" b="1" dirty="0">
                <a:latin typeface="Trebuchet MS" pitchFamily="34" charset="0"/>
                <a:cs typeface="ＭＳ Ｐゴシック" pitchFamily="34" charset="-128"/>
              </a:rPr>
              <a:t>5 </a:t>
            </a:r>
            <a:r>
              <a:rPr lang="fr-FR" sz="2400" b="1" dirty="0"/>
              <a:t>★</a:t>
            </a:r>
            <a:r>
              <a:rPr lang="fr-FR" sz="2400" dirty="0"/>
              <a:t> »</a:t>
            </a:r>
            <a:endParaRPr lang="fr-FR" sz="2400" dirty="0">
              <a:latin typeface="Trebuchet MS" pitchFamily="34" charset="0"/>
              <a:cs typeface="ＭＳ Ｐゴシック" pitchFamily="34" charset="-128"/>
            </a:endParaRP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Comprendre les obstacles aux croisements de données</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Faire un survol rapide des plateformes de publication de données existantes</a:t>
            </a:r>
          </a:p>
        </p:txBody>
      </p:sp>
    </p:spTree>
    <p:extLst>
      <p:ext uri="{BB962C8B-B14F-4D97-AF65-F5344CB8AC3E}">
        <p14:creationId xmlns:p14="http://schemas.microsoft.com/office/powerpoint/2010/main" val="81560605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730D4E-BA1E-4757-AEDD-94B324B7C906}"/>
              </a:ext>
            </a:extLst>
          </p:cNvPr>
          <p:cNvSpPr>
            <a:spLocks noGrp="1"/>
          </p:cNvSpPr>
          <p:nvPr>
            <p:ph type="title"/>
          </p:nvPr>
        </p:nvSpPr>
        <p:spPr/>
        <p:txBody>
          <a:bodyPr/>
          <a:lstStyle/>
          <a:p>
            <a:r>
              <a:rPr lang="fr-FR" dirty="0"/>
              <a:t>Les étapes de la publication</a:t>
            </a:r>
          </a:p>
        </p:txBody>
      </p:sp>
      <p:graphicFrame>
        <p:nvGraphicFramePr>
          <p:cNvPr id="4" name="Diagramme 3">
            <a:extLst>
              <a:ext uri="{FF2B5EF4-FFF2-40B4-BE49-F238E27FC236}">
                <a16:creationId xmlns:a16="http://schemas.microsoft.com/office/drawing/2014/main" id="{4567980E-2035-46FD-A0F8-545B225A413D}"/>
              </a:ext>
            </a:extLst>
          </p:cNvPr>
          <p:cNvGraphicFramePr/>
          <p:nvPr>
            <p:extLst>
              <p:ext uri="{D42A27DB-BD31-4B8C-83A1-F6EECF244321}">
                <p14:modId xmlns:p14="http://schemas.microsoft.com/office/powerpoint/2010/main" val="390146220"/>
              </p:ext>
            </p:extLst>
          </p:nvPr>
        </p:nvGraphicFramePr>
        <p:xfrm>
          <a:off x="127590" y="1233378"/>
          <a:ext cx="8856921" cy="48378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751357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730D4E-BA1E-4757-AEDD-94B324B7C906}"/>
              </a:ext>
            </a:extLst>
          </p:cNvPr>
          <p:cNvSpPr>
            <a:spLocks noGrp="1"/>
          </p:cNvSpPr>
          <p:nvPr>
            <p:ph type="title"/>
          </p:nvPr>
        </p:nvSpPr>
        <p:spPr>
          <a:xfrm>
            <a:off x="448128" y="0"/>
            <a:ext cx="4777015" cy="812800"/>
          </a:xfrm>
        </p:spPr>
        <p:txBody>
          <a:bodyPr/>
          <a:lstStyle/>
          <a:p>
            <a:r>
              <a:rPr lang="fr-FR"/>
              <a:t>Organiser</a:t>
            </a:r>
            <a:endParaRPr lang="fr-FR" dirty="0"/>
          </a:p>
        </p:txBody>
      </p:sp>
      <p:sp>
        <p:nvSpPr>
          <p:cNvPr id="3" name="Espace réservé du contenu 1">
            <a:extLst>
              <a:ext uri="{FF2B5EF4-FFF2-40B4-BE49-F238E27FC236}">
                <a16:creationId xmlns:a16="http://schemas.microsoft.com/office/drawing/2014/main" id="{E63B23D1-672D-4054-BB04-F41D521576EE}"/>
              </a:ext>
            </a:extLst>
          </p:cNvPr>
          <p:cNvSpPr>
            <a:spLocks/>
          </p:cNvSpPr>
          <p:nvPr/>
        </p:nvSpPr>
        <p:spPr bwMode="auto">
          <a:xfrm>
            <a:off x="258417" y="1551709"/>
            <a:ext cx="8647044" cy="46366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20000"/>
              </a:spcBef>
              <a:buClr>
                <a:schemeClr val="accent1"/>
              </a:buClr>
              <a:defRPr/>
            </a:pPr>
            <a:r>
              <a:rPr lang="fr-FR" sz="2400" b="1" dirty="0">
                <a:latin typeface="Trebuchet MS" pitchFamily="34" charset="0"/>
                <a:cs typeface="ＭＳ Ｐゴシック" pitchFamily="34" charset="-128"/>
              </a:rPr>
              <a:t>Question:</a:t>
            </a:r>
          </a:p>
          <a:p>
            <a:pPr eaLnBrk="0" hangingPunct="0">
              <a:spcBef>
                <a:spcPct val="20000"/>
              </a:spcBef>
              <a:buClr>
                <a:schemeClr val="accent1"/>
              </a:buClr>
              <a:defRPr/>
            </a:pPr>
            <a:r>
              <a:rPr lang="fr-FR" sz="2400" dirty="0">
                <a:latin typeface="Trebuchet MS" pitchFamily="34" charset="0"/>
                <a:cs typeface="ＭＳ Ｐゴシック" pitchFamily="34" charset="-128"/>
              </a:rPr>
              <a:t>Quelles sont les données que je gère et/ou que je publie?</a:t>
            </a:r>
          </a:p>
        </p:txBody>
      </p:sp>
    </p:spTree>
    <p:extLst>
      <p:ext uri="{BB962C8B-B14F-4D97-AF65-F5344CB8AC3E}">
        <p14:creationId xmlns:p14="http://schemas.microsoft.com/office/powerpoint/2010/main" val="232160120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730D4E-BA1E-4757-AEDD-94B324B7C906}"/>
              </a:ext>
            </a:extLst>
          </p:cNvPr>
          <p:cNvSpPr>
            <a:spLocks noGrp="1"/>
          </p:cNvSpPr>
          <p:nvPr>
            <p:ph type="title"/>
          </p:nvPr>
        </p:nvSpPr>
        <p:spPr>
          <a:xfrm>
            <a:off x="448128" y="0"/>
            <a:ext cx="4777015" cy="812800"/>
          </a:xfrm>
        </p:spPr>
        <p:txBody>
          <a:bodyPr/>
          <a:lstStyle/>
          <a:p>
            <a:r>
              <a:rPr lang="fr-FR" dirty="0"/>
              <a:t>Organiser – Inventaire</a:t>
            </a:r>
          </a:p>
        </p:txBody>
      </p:sp>
      <p:sp>
        <p:nvSpPr>
          <p:cNvPr id="4" name="Espace réservé du contenu 1">
            <a:extLst>
              <a:ext uri="{FF2B5EF4-FFF2-40B4-BE49-F238E27FC236}">
                <a16:creationId xmlns:a16="http://schemas.microsoft.com/office/drawing/2014/main" id="{044CC3D0-422F-45DF-BBCA-A5B92872CD9B}"/>
              </a:ext>
            </a:extLst>
          </p:cNvPr>
          <p:cNvSpPr>
            <a:spLocks/>
          </p:cNvSpPr>
          <p:nvPr/>
        </p:nvSpPr>
        <p:spPr bwMode="auto">
          <a:xfrm>
            <a:off x="258417" y="1551709"/>
            <a:ext cx="8647044" cy="493940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a:t>
            </a:r>
            <a:r>
              <a:rPr lang="fr-FR" sz="2400" b="1" u="sng" dirty="0">
                <a:latin typeface="Trebuchet MS" pitchFamily="34" charset="0"/>
                <a:cs typeface="ＭＳ Ｐゴシック" pitchFamily="34" charset="-128"/>
              </a:rPr>
              <a:t>Santé</a:t>
            </a:r>
            <a:br>
              <a:rPr lang="fr-FR" sz="2400" b="1" u="sng" dirty="0">
                <a:latin typeface="Trebuchet MS" pitchFamily="34" charset="0"/>
                <a:cs typeface="ＭＳ Ｐゴシック" pitchFamily="34" charset="-128"/>
              </a:rPr>
            </a:br>
            <a:r>
              <a:rPr lang="fr-FR" sz="2400" dirty="0">
                <a:latin typeface="Trebuchet MS" pitchFamily="34" charset="0"/>
                <a:cs typeface="ＭＳ Ｐゴシック" pitchFamily="34" charset="-128"/>
              </a:rPr>
              <a:t>   Inspections sanitaires, performances des </a:t>
            </a:r>
            <a:r>
              <a:rPr lang="fr-FR" sz="2400" dirty="0" err="1">
                <a:latin typeface="Trebuchet MS" pitchFamily="34" charset="0"/>
                <a:cs typeface="ＭＳ Ｐゴシック" pitchFamily="34" charset="-128"/>
              </a:rPr>
              <a:t>hopitaux</a:t>
            </a:r>
            <a:r>
              <a:rPr lang="fr-FR" sz="2400" dirty="0">
                <a:latin typeface="Trebuchet MS" pitchFamily="34" charset="0"/>
                <a:cs typeface="ＭＳ Ｐゴシック" pitchFamily="34" charset="-128"/>
              </a:rPr>
              <a:t>, etc.</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a:t>
            </a:r>
            <a:r>
              <a:rPr lang="fr-FR" sz="2400" b="1" u="sng" dirty="0">
                <a:latin typeface="Trebuchet MS" pitchFamily="34" charset="0"/>
                <a:cs typeface="ＭＳ Ｐゴシック" pitchFamily="34" charset="-128"/>
              </a:rPr>
              <a:t>Education</a:t>
            </a:r>
            <a:br>
              <a:rPr lang="fr-FR" sz="2400" dirty="0">
                <a:latin typeface="Trebuchet MS" pitchFamily="34" charset="0"/>
                <a:cs typeface="ＭＳ Ｐゴシック" pitchFamily="34" charset="-128"/>
              </a:rPr>
            </a:br>
            <a:r>
              <a:rPr lang="fr-FR" sz="2400" dirty="0">
                <a:latin typeface="Trebuchet MS" pitchFamily="34" charset="0"/>
                <a:cs typeface="ＭＳ Ｐゴシック" pitchFamily="34" charset="-128"/>
              </a:rPr>
              <a:t>   Résultats scolaires, ressources éducatives, etc.</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a:t>
            </a:r>
            <a:r>
              <a:rPr lang="fr-FR" sz="2400" b="1" u="sng" dirty="0">
                <a:latin typeface="Trebuchet MS" pitchFamily="34" charset="0"/>
                <a:cs typeface="ＭＳ Ｐゴシック" pitchFamily="34" charset="-128"/>
              </a:rPr>
              <a:t>Finances publiques </a:t>
            </a:r>
            <a:br>
              <a:rPr lang="fr-FR" sz="2400" dirty="0">
                <a:latin typeface="Trebuchet MS" pitchFamily="34" charset="0"/>
                <a:cs typeface="ＭＳ Ｐゴシック" pitchFamily="34" charset="-128"/>
              </a:rPr>
            </a:br>
            <a:r>
              <a:rPr lang="fr-FR" sz="2400" dirty="0">
                <a:latin typeface="Trebuchet MS" pitchFamily="34" charset="0"/>
                <a:cs typeface="ＭＳ Ｐゴシック" pitchFamily="34" charset="-128"/>
              </a:rPr>
              <a:t>   Budget national, répartition des taxes, contrats, etc.</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a:t>
            </a:r>
            <a:r>
              <a:rPr lang="fr-FR" sz="2400" b="1" u="sng" dirty="0">
                <a:latin typeface="Trebuchet MS" pitchFamily="34" charset="0"/>
                <a:cs typeface="ＭＳ Ｐゴシック" pitchFamily="34" charset="-128"/>
              </a:rPr>
              <a:t>Ressources naturelles et environnement</a:t>
            </a:r>
            <a:br>
              <a:rPr lang="fr-FR" sz="2400" dirty="0">
                <a:latin typeface="Trebuchet MS" pitchFamily="34" charset="0"/>
                <a:cs typeface="ＭＳ Ｐゴシック" pitchFamily="34" charset="-128"/>
              </a:rPr>
            </a:br>
            <a:r>
              <a:rPr lang="fr-FR" sz="2400" dirty="0">
                <a:latin typeface="Trebuchet MS" pitchFamily="34" charset="0"/>
                <a:cs typeface="ＭＳ Ｐゴシック" pitchFamily="34" charset="-128"/>
              </a:rPr>
              <a:t>   Industries minières, pollution, etc.</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a:t>
            </a:r>
            <a:r>
              <a:rPr lang="fr-FR" sz="2400" b="1" u="sng" dirty="0">
                <a:latin typeface="Trebuchet MS" pitchFamily="34" charset="0"/>
                <a:cs typeface="ＭＳ Ｐゴシック" pitchFamily="34" charset="-128"/>
              </a:rPr>
              <a:t>Géospatial</a:t>
            </a:r>
            <a:br>
              <a:rPr lang="fr-FR" sz="2400" dirty="0">
                <a:latin typeface="Trebuchet MS" pitchFamily="34" charset="0"/>
                <a:cs typeface="ＭＳ Ｐゴシック" pitchFamily="34" charset="-128"/>
              </a:rPr>
            </a:br>
            <a:r>
              <a:rPr lang="fr-FR" sz="2400" dirty="0">
                <a:latin typeface="Trebuchet MS" pitchFamily="34" charset="0"/>
                <a:cs typeface="ＭＳ Ｐゴシック" pitchFamily="34" charset="-128"/>
              </a:rPr>
              <a:t>   Cartes, points d’intérêt, etc.</a:t>
            </a:r>
          </a:p>
        </p:txBody>
      </p:sp>
    </p:spTree>
    <p:extLst>
      <p:ext uri="{BB962C8B-B14F-4D97-AF65-F5344CB8AC3E}">
        <p14:creationId xmlns:p14="http://schemas.microsoft.com/office/powerpoint/2010/main" val="1142343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730D4E-BA1E-4757-AEDD-94B324B7C906}"/>
              </a:ext>
            </a:extLst>
          </p:cNvPr>
          <p:cNvSpPr>
            <a:spLocks noGrp="1"/>
          </p:cNvSpPr>
          <p:nvPr>
            <p:ph type="title"/>
          </p:nvPr>
        </p:nvSpPr>
        <p:spPr>
          <a:xfrm>
            <a:off x="448128" y="0"/>
            <a:ext cx="4777015" cy="812800"/>
          </a:xfrm>
        </p:spPr>
        <p:txBody>
          <a:bodyPr/>
          <a:lstStyle/>
          <a:p>
            <a:r>
              <a:rPr lang="fr-FR" dirty="0"/>
              <a:t>Organiser – Inventaire</a:t>
            </a:r>
          </a:p>
        </p:txBody>
      </p:sp>
      <p:sp>
        <p:nvSpPr>
          <p:cNvPr id="4" name="Espace réservé du contenu 1">
            <a:extLst>
              <a:ext uri="{FF2B5EF4-FFF2-40B4-BE49-F238E27FC236}">
                <a16:creationId xmlns:a16="http://schemas.microsoft.com/office/drawing/2014/main" id="{044CC3D0-422F-45DF-BBCA-A5B92872CD9B}"/>
              </a:ext>
            </a:extLst>
          </p:cNvPr>
          <p:cNvSpPr>
            <a:spLocks/>
          </p:cNvSpPr>
          <p:nvPr/>
        </p:nvSpPr>
        <p:spPr bwMode="auto">
          <a:xfrm>
            <a:off x="258417" y="1551709"/>
            <a:ext cx="8647044" cy="493940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a:t>
            </a:r>
            <a:r>
              <a:rPr lang="fr-FR" sz="2400" b="1" u="sng" dirty="0">
                <a:latin typeface="Trebuchet MS" pitchFamily="34" charset="0"/>
                <a:cs typeface="ＭＳ Ｐゴシック" pitchFamily="34" charset="-128"/>
              </a:rPr>
              <a:t>Politiques</a:t>
            </a:r>
            <a:br>
              <a:rPr lang="fr-FR" sz="2400" b="1" u="sng" dirty="0">
                <a:latin typeface="Trebuchet MS" pitchFamily="34" charset="0"/>
                <a:cs typeface="ＭＳ Ｐゴシック" pitchFamily="34" charset="-128"/>
              </a:rPr>
            </a:br>
            <a:r>
              <a:rPr lang="fr-FR" sz="2400" dirty="0">
                <a:latin typeface="Trebuchet MS" pitchFamily="34" charset="0"/>
                <a:cs typeface="ＭＳ Ｐゴシック" pitchFamily="34" charset="-128"/>
              </a:rPr>
              <a:t>   Lois, journal officiel, résultats des élections, etc.</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a:t>
            </a:r>
            <a:r>
              <a:rPr lang="fr-FR" sz="2400" b="1" u="sng" dirty="0">
                <a:latin typeface="Trebuchet MS" pitchFamily="34" charset="0"/>
                <a:cs typeface="ＭＳ Ｐゴシック" pitchFamily="34" charset="-128"/>
              </a:rPr>
              <a:t>Justice et sécurité publique</a:t>
            </a:r>
            <a:br>
              <a:rPr lang="fr-FR" sz="2400" dirty="0">
                <a:latin typeface="Trebuchet MS" pitchFamily="34" charset="0"/>
                <a:cs typeface="ＭＳ Ｐゴシック" pitchFamily="34" charset="-128"/>
              </a:rPr>
            </a:br>
            <a:r>
              <a:rPr lang="fr-FR" sz="2400" dirty="0">
                <a:latin typeface="Trebuchet MS" pitchFamily="34" charset="0"/>
                <a:cs typeface="ＭＳ Ｐゴシック" pitchFamily="34" charset="-128"/>
              </a:rPr>
              <a:t>   Données de crimes, etc.</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a:t>
            </a:r>
            <a:r>
              <a:rPr lang="fr-FR" sz="2400" b="1" u="sng" dirty="0">
                <a:latin typeface="Trebuchet MS" pitchFamily="34" charset="0"/>
                <a:cs typeface="ＭＳ Ｐゴシック" pitchFamily="34" charset="-128"/>
              </a:rPr>
              <a:t>Annuaires publics</a:t>
            </a:r>
            <a:br>
              <a:rPr lang="fr-FR" sz="2400" dirty="0">
                <a:latin typeface="Trebuchet MS" pitchFamily="34" charset="0"/>
                <a:cs typeface="ＭＳ Ｐゴシック" pitchFamily="34" charset="-128"/>
              </a:rPr>
            </a:br>
            <a:r>
              <a:rPr lang="fr-FR" sz="2400" dirty="0">
                <a:latin typeface="Trebuchet MS" pitchFamily="34" charset="0"/>
                <a:cs typeface="ＭＳ Ｐゴシック" pitchFamily="34" charset="-128"/>
              </a:rPr>
              <a:t>   Adresses des bâtiments publics, codes postaux</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a:t>
            </a:r>
            <a:r>
              <a:rPr lang="fr-FR" sz="2400" b="1" u="sng" dirty="0">
                <a:latin typeface="Trebuchet MS" pitchFamily="34" charset="0"/>
                <a:cs typeface="ＭＳ Ｐゴシック" pitchFamily="34" charset="-128"/>
              </a:rPr>
              <a:t>Transport</a:t>
            </a:r>
            <a:br>
              <a:rPr lang="fr-FR" sz="2400" dirty="0">
                <a:latin typeface="Trebuchet MS" pitchFamily="34" charset="0"/>
                <a:cs typeface="ＭＳ Ｐゴシック" pitchFamily="34" charset="-128"/>
              </a:rPr>
            </a:br>
            <a:r>
              <a:rPr lang="fr-FR" sz="2400" dirty="0">
                <a:latin typeface="Trebuchet MS" pitchFamily="34" charset="0"/>
                <a:cs typeface="ＭＳ Ｐゴシック" pitchFamily="34" charset="-128"/>
              </a:rPr>
              <a:t>   Routes, transports publics</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a:t>
            </a:r>
            <a:r>
              <a:rPr lang="fr-FR" sz="2400" b="1" u="sng" dirty="0">
                <a:latin typeface="Trebuchet MS" pitchFamily="34" charset="0"/>
                <a:cs typeface="ＭＳ Ｐゴシック" pitchFamily="34" charset="-128"/>
              </a:rPr>
              <a:t>Statistiques</a:t>
            </a:r>
            <a:br>
              <a:rPr lang="fr-FR" sz="2400" dirty="0">
                <a:latin typeface="Trebuchet MS" pitchFamily="34" charset="0"/>
                <a:cs typeface="ＭＳ Ｐゴシック" pitchFamily="34" charset="-128"/>
              </a:rPr>
            </a:br>
            <a:r>
              <a:rPr lang="fr-FR" sz="2400" dirty="0">
                <a:latin typeface="Trebuchet MS" pitchFamily="34" charset="0"/>
                <a:cs typeface="ＭＳ Ｐゴシック" pitchFamily="34" charset="-128"/>
              </a:rPr>
              <a:t>   Information socio-économique et démographique</a:t>
            </a:r>
          </a:p>
        </p:txBody>
      </p:sp>
    </p:spTree>
    <p:extLst>
      <p:ext uri="{BB962C8B-B14F-4D97-AF65-F5344CB8AC3E}">
        <p14:creationId xmlns:p14="http://schemas.microsoft.com/office/powerpoint/2010/main" val="1721422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4583ED-7106-41BC-8750-C5E4008A0AA7}"/>
              </a:ext>
            </a:extLst>
          </p:cNvPr>
          <p:cNvSpPr>
            <a:spLocks noGrp="1"/>
          </p:cNvSpPr>
          <p:nvPr>
            <p:ph type="title"/>
          </p:nvPr>
        </p:nvSpPr>
        <p:spPr/>
        <p:txBody>
          <a:bodyPr/>
          <a:lstStyle/>
          <a:p>
            <a:r>
              <a:rPr lang="fr-FR" dirty="0"/>
              <a:t>Données </a:t>
            </a:r>
          </a:p>
        </p:txBody>
      </p:sp>
      <p:sp>
        <p:nvSpPr>
          <p:cNvPr id="7" name="Espace réservé du contenu 1">
            <a:extLst>
              <a:ext uri="{FF2B5EF4-FFF2-40B4-BE49-F238E27FC236}">
                <a16:creationId xmlns:a16="http://schemas.microsoft.com/office/drawing/2014/main" id="{2A1A28DF-896A-46AF-A459-525D4E6154C9}"/>
              </a:ext>
            </a:extLst>
          </p:cNvPr>
          <p:cNvSpPr>
            <a:spLocks/>
          </p:cNvSpPr>
          <p:nvPr/>
        </p:nvSpPr>
        <p:spPr bwMode="auto">
          <a:xfrm>
            <a:off x="258417" y="1551709"/>
            <a:ext cx="8647044" cy="46366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20000"/>
              </a:spcBef>
              <a:buClr>
                <a:schemeClr val="accent1"/>
              </a:buClr>
              <a:defRPr/>
            </a:pPr>
            <a:r>
              <a:rPr lang="fr-FR" sz="2400" dirty="0">
                <a:latin typeface="Trebuchet MS" pitchFamily="34" charset="0"/>
                <a:cs typeface="ＭＳ Ｐゴシック" pitchFamily="34" charset="-128"/>
              </a:rPr>
              <a:t>Une </a:t>
            </a:r>
            <a:r>
              <a:rPr lang="fr-FR" sz="2400" b="1" dirty="0">
                <a:latin typeface="Trebuchet MS" pitchFamily="34" charset="0"/>
                <a:cs typeface="ＭＳ Ｐゴシック" pitchFamily="34" charset="-128"/>
              </a:rPr>
              <a:t>donnée</a:t>
            </a:r>
            <a:r>
              <a:rPr lang="fr-FR" sz="2400" dirty="0">
                <a:latin typeface="Trebuchet MS" pitchFamily="34" charset="0"/>
                <a:cs typeface="ＭＳ Ｐゴシック" pitchFamily="34" charset="-128"/>
              </a:rPr>
              <a:t> est une description </a:t>
            </a:r>
            <a:r>
              <a:rPr lang="fr-FR" sz="2400" b="1" dirty="0">
                <a:latin typeface="Trebuchet MS" pitchFamily="34" charset="0"/>
                <a:cs typeface="ＭＳ Ｐゴシック" pitchFamily="34" charset="-128"/>
              </a:rPr>
              <a:t>élémentaire</a:t>
            </a:r>
            <a:r>
              <a:rPr lang="fr-FR" sz="2400" dirty="0">
                <a:latin typeface="Trebuchet MS" pitchFamily="34" charset="0"/>
                <a:cs typeface="ＭＳ Ｐゴシック" pitchFamily="34" charset="-128"/>
              </a:rPr>
              <a:t> d’une réalité.</a:t>
            </a:r>
          </a:p>
          <a:p>
            <a:pPr eaLnBrk="0" hangingPunct="0">
              <a:spcBef>
                <a:spcPct val="20000"/>
              </a:spcBef>
              <a:buClr>
                <a:schemeClr val="accent1"/>
              </a:buClr>
              <a:defRPr/>
            </a:pPr>
            <a:r>
              <a:rPr lang="fr-FR" sz="2400" dirty="0">
                <a:latin typeface="Trebuchet MS" pitchFamily="34" charset="0"/>
                <a:cs typeface="ＭＳ Ｐゴシック" pitchFamily="34" charset="-128"/>
              </a:rPr>
              <a:t>C’est par exemple une </a:t>
            </a:r>
            <a:r>
              <a:rPr lang="fr-FR" sz="2400" b="1" dirty="0">
                <a:latin typeface="Trebuchet MS" pitchFamily="34" charset="0"/>
                <a:cs typeface="ＭＳ Ｐゴシック" pitchFamily="34" charset="-128"/>
              </a:rPr>
              <a:t>observation</a:t>
            </a:r>
            <a:r>
              <a:rPr lang="fr-FR" sz="2400" dirty="0">
                <a:latin typeface="Trebuchet MS" pitchFamily="34" charset="0"/>
                <a:cs typeface="ＭＳ Ｐゴシック" pitchFamily="34" charset="-128"/>
              </a:rPr>
              <a:t> ou une </a:t>
            </a:r>
            <a:r>
              <a:rPr lang="fr-FR" sz="2400" b="1" dirty="0">
                <a:latin typeface="Trebuchet MS" pitchFamily="34" charset="0"/>
                <a:cs typeface="ＭＳ Ｐゴシック" pitchFamily="34" charset="-128"/>
              </a:rPr>
              <a:t>mesure</a:t>
            </a:r>
            <a:r>
              <a:rPr lang="fr-FR" sz="2400" dirty="0">
                <a:latin typeface="Trebuchet MS" pitchFamily="34" charset="0"/>
                <a:cs typeface="ＭＳ Ｐゴシック" pitchFamily="34" charset="-128"/>
              </a:rPr>
              <a:t>.</a:t>
            </a:r>
          </a:p>
          <a:p>
            <a:pPr eaLnBrk="0" hangingPunct="0">
              <a:spcBef>
                <a:spcPct val="20000"/>
              </a:spcBef>
              <a:buClr>
                <a:schemeClr val="accent1"/>
              </a:buClr>
              <a:defRPr/>
            </a:pPr>
            <a:endParaRPr lang="fr-FR" sz="2400" dirty="0">
              <a:latin typeface="Trebuchet MS" pitchFamily="34" charset="0"/>
              <a:cs typeface="ＭＳ Ｐゴシック" pitchFamily="34" charset="-128"/>
            </a:endParaRPr>
          </a:p>
          <a:p>
            <a:pPr eaLnBrk="0" hangingPunct="0">
              <a:spcBef>
                <a:spcPct val="20000"/>
              </a:spcBef>
              <a:buClr>
                <a:schemeClr val="accent1"/>
              </a:buClr>
              <a:defRPr/>
            </a:pPr>
            <a:r>
              <a:rPr lang="fr-FR" sz="2400" dirty="0">
                <a:latin typeface="Trebuchet MS" pitchFamily="34" charset="0"/>
                <a:cs typeface="ＭＳ Ｐゴシック" pitchFamily="34" charset="-128"/>
              </a:rPr>
              <a:t>La donnée est </a:t>
            </a:r>
            <a:r>
              <a:rPr lang="fr-FR" sz="2400" b="1" dirty="0">
                <a:latin typeface="Trebuchet MS" pitchFamily="34" charset="0"/>
                <a:cs typeface="ＭＳ Ｐゴシック" pitchFamily="34" charset="-128"/>
              </a:rPr>
              <a:t>dépourvue de tout raisonnement</a:t>
            </a:r>
            <a:r>
              <a:rPr lang="fr-FR" sz="2400" dirty="0">
                <a:latin typeface="Trebuchet MS" pitchFamily="34" charset="0"/>
                <a:cs typeface="ＭＳ Ｐゴシック" pitchFamily="34" charset="-128"/>
              </a:rPr>
              <a:t>, </a:t>
            </a:r>
            <a:r>
              <a:rPr lang="fr-FR" sz="2400" b="1" dirty="0">
                <a:latin typeface="Trebuchet MS" pitchFamily="34" charset="0"/>
                <a:cs typeface="ＭＳ Ｐゴシック" pitchFamily="34" charset="-128"/>
              </a:rPr>
              <a:t>supposition, constatation, probabilité</a:t>
            </a:r>
            <a:r>
              <a:rPr lang="fr-FR" sz="2400" dirty="0">
                <a:latin typeface="Trebuchet MS" pitchFamily="34" charset="0"/>
                <a:cs typeface="ＭＳ Ｐゴシック" pitchFamily="34" charset="-128"/>
              </a:rPr>
              <a:t>.</a:t>
            </a:r>
          </a:p>
          <a:p>
            <a:pPr eaLnBrk="0" hangingPunct="0">
              <a:spcBef>
                <a:spcPct val="20000"/>
              </a:spcBef>
              <a:buClr>
                <a:schemeClr val="accent1"/>
              </a:buClr>
              <a:defRPr/>
            </a:pPr>
            <a:endParaRPr lang="fr-FR" sz="2400" dirty="0">
              <a:latin typeface="Trebuchet MS" pitchFamily="34" charset="0"/>
            </a:endParaRPr>
          </a:p>
          <a:p>
            <a:pPr eaLnBrk="0" hangingPunct="0">
              <a:spcBef>
                <a:spcPct val="20000"/>
              </a:spcBef>
              <a:buClr>
                <a:schemeClr val="accent1"/>
              </a:buClr>
              <a:defRPr/>
            </a:pPr>
            <a:r>
              <a:rPr lang="fr-FR" sz="2400" dirty="0"/>
              <a:t>Étant indiscutable ou indiscutée, </a:t>
            </a:r>
            <a:r>
              <a:rPr lang="fr-FR" sz="2400" b="1" dirty="0"/>
              <a:t>elle sert de base à une recherche</a:t>
            </a:r>
            <a:r>
              <a:rPr lang="fr-FR" sz="2400" dirty="0"/>
              <a:t>, à un examen quelconque.</a:t>
            </a:r>
            <a:endParaRPr lang="fr-FR" sz="2400" dirty="0">
              <a:latin typeface="Trebuchet MS" pitchFamily="34" charset="0"/>
              <a:cs typeface="ＭＳ Ｐゴシック" pitchFamily="34" charset="-128"/>
            </a:endParaRPr>
          </a:p>
          <a:p>
            <a:pPr eaLnBrk="0" hangingPunct="0">
              <a:spcBef>
                <a:spcPct val="20000"/>
              </a:spcBef>
              <a:buClr>
                <a:schemeClr val="accent1"/>
              </a:buClr>
              <a:defRPr/>
            </a:pPr>
            <a:endParaRPr lang="fr-FR" sz="2400" dirty="0">
              <a:latin typeface="Trebuchet MS" pitchFamily="34" charset="0"/>
              <a:cs typeface="ＭＳ Ｐゴシック" pitchFamily="34" charset="-128"/>
            </a:endParaRPr>
          </a:p>
          <a:p>
            <a:pPr eaLnBrk="0" hangingPunct="0">
              <a:spcBef>
                <a:spcPct val="20000"/>
              </a:spcBef>
              <a:buClr>
                <a:schemeClr val="accent1"/>
              </a:buClr>
              <a:defRPr/>
            </a:pPr>
            <a:endParaRPr lang="fr-FR" sz="2400" dirty="0">
              <a:latin typeface="Trebuchet MS" pitchFamily="34" charset="0"/>
              <a:cs typeface="ＭＳ Ｐゴシック" pitchFamily="34" charset="-128"/>
            </a:endParaRPr>
          </a:p>
        </p:txBody>
      </p:sp>
      <p:sp>
        <p:nvSpPr>
          <p:cNvPr id="3" name="ZoneTexte 2">
            <a:extLst>
              <a:ext uri="{FF2B5EF4-FFF2-40B4-BE49-F238E27FC236}">
                <a16:creationId xmlns:a16="http://schemas.microsoft.com/office/drawing/2014/main" id="{EA150A4C-F0C8-4628-94EF-B7FF174ABD89}"/>
              </a:ext>
            </a:extLst>
          </p:cNvPr>
          <p:cNvSpPr txBox="1"/>
          <p:nvPr/>
        </p:nvSpPr>
        <p:spPr>
          <a:xfrm>
            <a:off x="2836635" y="6188364"/>
            <a:ext cx="6192464" cy="646331"/>
          </a:xfrm>
          <a:prstGeom prst="rect">
            <a:avLst/>
          </a:prstGeom>
          <a:noFill/>
        </p:spPr>
        <p:txBody>
          <a:bodyPr wrap="none" rtlCol="0">
            <a:spAutoFit/>
          </a:bodyPr>
          <a:lstStyle/>
          <a:p>
            <a:r>
              <a:rPr lang="fr-FR" dirty="0">
                <a:latin typeface="Trebuchet MS" pitchFamily="34" charset="0"/>
                <a:cs typeface="ＭＳ Ｐゴシック" pitchFamily="34" charset="-128"/>
              </a:rPr>
              <a:t>Source: Wikipédia – https://fr.wikipedia.org/wiki/Donnée</a:t>
            </a:r>
          </a:p>
          <a:p>
            <a:endParaRPr lang="fr-FR" dirty="0"/>
          </a:p>
        </p:txBody>
      </p:sp>
    </p:spTree>
    <p:extLst>
      <p:ext uri="{BB962C8B-B14F-4D97-AF65-F5344CB8AC3E}">
        <p14:creationId xmlns:p14="http://schemas.microsoft.com/office/powerpoint/2010/main" val="163634804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730D4E-BA1E-4757-AEDD-94B324B7C906}"/>
              </a:ext>
            </a:extLst>
          </p:cNvPr>
          <p:cNvSpPr>
            <a:spLocks noGrp="1"/>
          </p:cNvSpPr>
          <p:nvPr>
            <p:ph type="title"/>
          </p:nvPr>
        </p:nvSpPr>
        <p:spPr>
          <a:xfrm>
            <a:off x="448128" y="0"/>
            <a:ext cx="4777015" cy="812800"/>
          </a:xfrm>
        </p:spPr>
        <p:txBody>
          <a:bodyPr/>
          <a:lstStyle/>
          <a:p>
            <a:r>
              <a:rPr lang="fr-FR" dirty="0"/>
              <a:t>Organiser – Analyser</a:t>
            </a:r>
          </a:p>
        </p:txBody>
      </p:sp>
      <p:sp>
        <p:nvSpPr>
          <p:cNvPr id="4" name="Espace réservé du contenu 1">
            <a:extLst>
              <a:ext uri="{FF2B5EF4-FFF2-40B4-BE49-F238E27FC236}">
                <a16:creationId xmlns:a16="http://schemas.microsoft.com/office/drawing/2014/main" id="{044CC3D0-422F-45DF-BBCA-A5B92872CD9B}"/>
              </a:ext>
            </a:extLst>
          </p:cNvPr>
          <p:cNvSpPr>
            <a:spLocks/>
          </p:cNvSpPr>
          <p:nvPr/>
        </p:nvSpPr>
        <p:spPr bwMode="auto">
          <a:xfrm>
            <a:off x="258417" y="1551709"/>
            <a:ext cx="8647044" cy="493940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0" hangingPunct="0">
              <a:spcBef>
                <a:spcPct val="20000"/>
              </a:spcBef>
              <a:buClr>
                <a:schemeClr val="accent1"/>
              </a:buClr>
              <a:defRPr/>
            </a:pPr>
            <a:r>
              <a:rPr lang="fr-FR" sz="2400" dirty="0" err="1">
                <a:latin typeface="Trebuchet MS" pitchFamily="34" charset="0"/>
                <a:cs typeface="ＭＳ Ｐゴシック" pitchFamily="34" charset="-128"/>
              </a:rPr>
              <a:t>C.f</a:t>
            </a:r>
            <a:r>
              <a:rPr lang="fr-FR" sz="2400" dirty="0">
                <a:latin typeface="Trebuchet MS" pitchFamily="34" charset="0"/>
                <a:cs typeface="ＭＳ Ｐゴシック" pitchFamily="34" charset="-128"/>
              </a:rPr>
              <a:t>. session 2, identifier</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Qui</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Quoi</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Où</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Quand</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Et comment (moyens d’accès, licence, qualité)</a:t>
            </a:r>
          </a:p>
        </p:txBody>
      </p:sp>
    </p:spTree>
    <p:extLst>
      <p:ext uri="{BB962C8B-B14F-4D97-AF65-F5344CB8AC3E}">
        <p14:creationId xmlns:p14="http://schemas.microsoft.com/office/powerpoint/2010/main" val="346426441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730D4E-BA1E-4757-AEDD-94B324B7C906}"/>
              </a:ext>
            </a:extLst>
          </p:cNvPr>
          <p:cNvSpPr>
            <a:spLocks noGrp="1"/>
          </p:cNvSpPr>
          <p:nvPr>
            <p:ph type="title"/>
          </p:nvPr>
        </p:nvSpPr>
        <p:spPr>
          <a:xfrm>
            <a:off x="448128" y="0"/>
            <a:ext cx="4777015" cy="812800"/>
          </a:xfrm>
        </p:spPr>
        <p:txBody>
          <a:bodyPr/>
          <a:lstStyle/>
          <a:p>
            <a:r>
              <a:rPr lang="fr-FR" dirty="0"/>
              <a:t>Standardiser</a:t>
            </a:r>
          </a:p>
        </p:txBody>
      </p:sp>
      <p:sp>
        <p:nvSpPr>
          <p:cNvPr id="3" name="Espace réservé du contenu 1">
            <a:extLst>
              <a:ext uri="{FF2B5EF4-FFF2-40B4-BE49-F238E27FC236}">
                <a16:creationId xmlns:a16="http://schemas.microsoft.com/office/drawing/2014/main" id="{E63B23D1-672D-4054-BB04-F41D521576EE}"/>
              </a:ext>
            </a:extLst>
          </p:cNvPr>
          <p:cNvSpPr>
            <a:spLocks/>
          </p:cNvSpPr>
          <p:nvPr/>
        </p:nvSpPr>
        <p:spPr bwMode="auto">
          <a:xfrm>
            <a:off x="258417" y="1551709"/>
            <a:ext cx="8647044" cy="46366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20000"/>
              </a:spcBef>
              <a:buClr>
                <a:schemeClr val="accent1"/>
              </a:buClr>
              <a:defRPr/>
            </a:pPr>
            <a:r>
              <a:rPr lang="fr-FR" sz="2400" b="1" dirty="0">
                <a:latin typeface="Trebuchet MS" pitchFamily="34" charset="0"/>
                <a:cs typeface="ＭＳ Ｐゴシック" pitchFamily="34" charset="-128"/>
              </a:rPr>
              <a:t>Question:</a:t>
            </a:r>
          </a:p>
          <a:p>
            <a:pPr eaLnBrk="0" hangingPunct="0">
              <a:spcBef>
                <a:spcPct val="20000"/>
              </a:spcBef>
              <a:buClr>
                <a:schemeClr val="accent1"/>
              </a:buClr>
              <a:defRPr/>
            </a:pPr>
            <a:r>
              <a:rPr lang="fr-FR" sz="2400" dirty="0">
                <a:latin typeface="Trebuchet MS" pitchFamily="34" charset="0"/>
                <a:cs typeface="ＭＳ Ｐゴシック" pitchFamily="34" charset="-128"/>
              </a:rPr>
              <a:t>Comment structurer mes données pour faciliter leur </a:t>
            </a:r>
            <a:r>
              <a:rPr lang="fr-FR" sz="2400" dirty="0" err="1">
                <a:latin typeface="Trebuchet MS" pitchFamily="34" charset="0"/>
                <a:cs typeface="ＭＳ Ｐゴシック" pitchFamily="34" charset="-128"/>
              </a:rPr>
              <a:t>ré-utilisation</a:t>
            </a:r>
            <a:r>
              <a:rPr lang="fr-FR" sz="2400" dirty="0">
                <a:latin typeface="Trebuchet MS" pitchFamily="34" charset="0"/>
                <a:cs typeface="ＭＳ Ｐゴシック" pitchFamily="34" charset="-128"/>
              </a:rPr>
              <a:t>?</a:t>
            </a:r>
          </a:p>
        </p:txBody>
      </p:sp>
    </p:spTree>
    <p:extLst>
      <p:ext uri="{BB962C8B-B14F-4D97-AF65-F5344CB8AC3E}">
        <p14:creationId xmlns:p14="http://schemas.microsoft.com/office/powerpoint/2010/main" val="363782049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730D4E-BA1E-4757-AEDD-94B324B7C906}"/>
              </a:ext>
            </a:extLst>
          </p:cNvPr>
          <p:cNvSpPr>
            <a:spLocks noGrp="1"/>
          </p:cNvSpPr>
          <p:nvPr>
            <p:ph type="title"/>
          </p:nvPr>
        </p:nvSpPr>
        <p:spPr>
          <a:xfrm>
            <a:off x="448128" y="0"/>
            <a:ext cx="4777015" cy="812800"/>
          </a:xfrm>
        </p:spPr>
        <p:txBody>
          <a:bodyPr/>
          <a:lstStyle/>
          <a:p>
            <a:r>
              <a:rPr lang="fr-FR" dirty="0"/>
              <a:t>Standardiser –</a:t>
            </a:r>
            <a:br>
              <a:rPr lang="fr-FR" dirty="0"/>
            </a:br>
            <a:r>
              <a:rPr lang="fr-FR" dirty="0"/>
              <a:t>Cadre juridique</a:t>
            </a:r>
          </a:p>
        </p:txBody>
      </p:sp>
      <p:sp>
        <p:nvSpPr>
          <p:cNvPr id="4" name="Espace réservé du contenu 1">
            <a:extLst>
              <a:ext uri="{FF2B5EF4-FFF2-40B4-BE49-F238E27FC236}">
                <a16:creationId xmlns:a16="http://schemas.microsoft.com/office/drawing/2014/main" id="{044CC3D0-422F-45DF-BBCA-A5B92872CD9B}"/>
              </a:ext>
            </a:extLst>
          </p:cNvPr>
          <p:cNvSpPr>
            <a:spLocks/>
          </p:cNvSpPr>
          <p:nvPr/>
        </p:nvSpPr>
        <p:spPr bwMode="auto">
          <a:xfrm>
            <a:off x="258417" y="1551709"/>
            <a:ext cx="8647044" cy="493940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Appliquer </a:t>
            </a:r>
            <a:r>
              <a:rPr lang="fr-FR" sz="2400" b="1" dirty="0">
                <a:latin typeface="Trebuchet MS" pitchFamily="34" charset="0"/>
                <a:cs typeface="ＭＳ Ｐゴシック" pitchFamily="34" charset="-128"/>
              </a:rPr>
              <a:t>l’ouverture par défaut</a:t>
            </a:r>
          </a:p>
          <a:p>
            <a:pPr lvl="1"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Accès gratuit et illimité</a:t>
            </a:r>
          </a:p>
          <a:p>
            <a:pPr lvl="1"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Pas de justification à fournir</a:t>
            </a:r>
          </a:p>
          <a:p>
            <a:pPr lvl="1"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Assurer la permanence de l’accès au données aujourd’hui et dans le futur</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Définir les </a:t>
            </a:r>
            <a:r>
              <a:rPr lang="fr-FR" sz="2400" b="1" dirty="0">
                <a:latin typeface="Trebuchet MS" pitchFamily="34" charset="0"/>
                <a:cs typeface="ＭＳ Ｐゴシック" pitchFamily="34" charset="-128"/>
              </a:rPr>
              <a:t>conditions d’usage</a:t>
            </a:r>
          </a:p>
          <a:p>
            <a:pPr lvl="1"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a:t>
            </a:r>
            <a:r>
              <a:rPr lang="fr-FR" sz="2400" b="1" dirty="0">
                <a:latin typeface="Trebuchet MS" pitchFamily="34" charset="0"/>
                <a:cs typeface="ＭＳ Ｐゴシック" pitchFamily="34" charset="-128"/>
              </a:rPr>
              <a:t>Licence</a:t>
            </a:r>
            <a:r>
              <a:rPr lang="fr-FR" sz="2400" dirty="0">
                <a:latin typeface="Trebuchet MS" pitchFamily="34" charset="0"/>
                <a:cs typeface="ＭＳ Ｐゴシック" pitchFamily="34" charset="-128"/>
              </a:rPr>
              <a:t>: ouverte, gratuite, simple, </a:t>
            </a:r>
            <a:r>
              <a:rPr lang="fr-FR" sz="2400" b="1" dirty="0">
                <a:latin typeface="Trebuchet MS" pitchFamily="34" charset="0"/>
                <a:cs typeface="ＭＳ Ｐゴシック" pitchFamily="34" charset="-128"/>
              </a:rPr>
              <a:t>unifiée</a:t>
            </a:r>
            <a:r>
              <a:rPr lang="fr-FR" sz="2400" dirty="0">
                <a:latin typeface="Trebuchet MS" pitchFamily="34" charset="0"/>
                <a:cs typeface="ＭＳ Ｐゴシック" pitchFamily="34" charset="-128"/>
              </a:rPr>
              <a:t>, </a:t>
            </a:r>
            <a:r>
              <a:rPr lang="fr-FR" sz="2400" dirty="0" err="1">
                <a:latin typeface="Trebuchet MS" pitchFamily="34" charset="0"/>
                <a:cs typeface="ＭＳ Ｐゴシック" pitchFamily="34" charset="-128"/>
              </a:rPr>
              <a:t>etc.v</a:t>
            </a:r>
            <a:endParaRPr lang="fr-FR" sz="2400" dirty="0">
              <a:latin typeface="Trebuchet MS" pitchFamily="34" charset="0"/>
              <a:cs typeface="ＭＳ Ｐゴシック" pitchFamily="34" charset="-128"/>
            </a:endParaRPr>
          </a:p>
        </p:txBody>
      </p:sp>
    </p:spTree>
    <p:extLst>
      <p:ext uri="{BB962C8B-B14F-4D97-AF65-F5344CB8AC3E}">
        <p14:creationId xmlns:p14="http://schemas.microsoft.com/office/powerpoint/2010/main" val="190266355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730D4E-BA1E-4757-AEDD-94B324B7C906}"/>
              </a:ext>
            </a:extLst>
          </p:cNvPr>
          <p:cNvSpPr>
            <a:spLocks noGrp="1"/>
          </p:cNvSpPr>
          <p:nvPr>
            <p:ph type="title"/>
          </p:nvPr>
        </p:nvSpPr>
        <p:spPr>
          <a:xfrm>
            <a:off x="448128" y="0"/>
            <a:ext cx="4777015" cy="812800"/>
          </a:xfrm>
        </p:spPr>
        <p:txBody>
          <a:bodyPr/>
          <a:lstStyle/>
          <a:p>
            <a:r>
              <a:rPr lang="fr-FR" dirty="0"/>
              <a:t>Standardiser –</a:t>
            </a:r>
            <a:br>
              <a:rPr lang="fr-FR" dirty="0"/>
            </a:br>
            <a:r>
              <a:rPr lang="fr-FR" dirty="0"/>
              <a:t>Cadre juridique</a:t>
            </a:r>
          </a:p>
        </p:txBody>
      </p:sp>
      <p:sp>
        <p:nvSpPr>
          <p:cNvPr id="4" name="Espace réservé du contenu 1">
            <a:extLst>
              <a:ext uri="{FF2B5EF4-FFF2-40B4-BE49-F238E27FC236}">
                <a16:creationId xmlns:a16="http://schemas.microsoft.com/office/drawing/2014/main" id="{044CC3D0-422F-45DF-BBCA-A5B92872CD9B}"/>
              </a:ext>
            </a:extLst>
          </p:cNvPr>
          <p:cNvSpPr>
            <a:spLocks/>
          </p:cNvSpPr>
          <p:nvPr/>
        </p:nvSpPr>
        <p:spPr bwMode="auto">
          <a:xfrm>
            <a:off x="258417" y="1551709"/>
            <a:ext cx="8647044" cy="493940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rmAutofit fontScale="92500"/>
          </a:bodyPr>
          <a:lstStyle/>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a:t>
            </a:r>
            <a:r>
              <a:rPr lang="fr-FR" sz="2400" b="1" dirty="0">
                <a:latin typeface="Trebuchet MS" pitchFamily="34" charset="0"/>
                <a:cs typeface="ＭＳ Ｐゴシック" pitchFamily="34" charset="-128"/>
              </a:rPr>
              <a:t>Législation</a:t>
            </a:r>
          </a:p>
          <a:p>
            <a:pPr lvl="1"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Loi d’accès à l’information, Public </a:t>
            </a:r>
            <a:r>
              <a:rPr lang="fr-FR" sz="2400" dirty="0" err="1">
                <a:latin typeface="Trebuchet MS" pitchFamily="34" charset="0"/>
                <a:cs typeface="ＭＳ Ｐゴシック" pitchFamily="34" charset="-128"/>
              </a:rPr>
              <a:t>Sector</a:t>
            </a:r>
            <a:r>
              <a:rPr lang="fr-FR" sz="2400" dirty="0">
                <a:latin typeface="Trebuchet MS" pitchFamily="34" charset="0"/>
                <a:cs typeface="ＭＳ Ｐゴシック" pitchFamily="34" charset="-128"/>
              </a:rPr>
              <a:t> Information </a:t>
            </a:r>
            <a:r>
              <a:rPr lang="fr-FR" sz="2400" dirty="0" err="1">
                <a:latin typeface="Trebuchet MS" pitchFamily="34" charset="0"/>
                <a:cs typeface="ＭＳ Ｐゴシック" pitchFamily="34" charset="-128"/>
              </a:rPr>
              <a:t>reuse</a:t>
            </a:r>
            <a:endParaRPr lang="fr-FR" sz="2400" dirty="0">
              <a:latin typeface="Trebuchet MS" pitchFamily="34" charset="0"/>
              <a:cs typeface="ＭＳ Ｐゴシック" pitchFamily="34" charset="-128"/>
            </a:endParaRPr>
          </a:p>
          <a:p>
            <a:pPr lvl="1"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Vie privée et sécurité (l’anonymisation des données peut être difficile lorsque les données peuvent être mélangées)</a:t>
            </a:r>
          </a:p>
          <a:p>
            <a:pPr lvl="1"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Garder un œil sur les autres cadres applicables</a:t>
            </a:r>
            <a:br>
              <a:rPr lang="fr-FR" sz="2400" dirty="0">
                <a:latin typeface="Trebuchet MS" pitchFamily="34" charset="0"/>
                <a:cs typeface="ＭＳ Ｐゴシック" pitchFamily="34" charset="-128"/>
              </a:rPr>
            </a:br>
            <a:r>
              <a:rPr lang="fr-FR" sz="2400" dirty="0">
                <a:latin typeface="Trebuchet MS" pitchFamily="34" charset="0"/>
                <a:cs typeface="ＭＳ Ｐゴシック" pitchFamily="34" charset="-128"/>
              </a:rPr>
              <a:t>(au niveau régional, national, international, etc.)</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a:t>
            </a:r>
            <a:r>
              <a:rPr lang="fr-FR" sz="2400" b="1" dirty="0">
                <a:latin typeface="Trebuchet MS" pitchFamily="34" charset="0"/>
                <a:cs typeface="ＭＳ Ｐゴシック" pitchFamily="34" charset="-128"/>
              </a:rPr>
              <a:t>Code des marchés publics</a:t>
            </a:r>
          </a:p>
          <a:p>
            <a:pPr lvl="1"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Clause d’ouverture: faire en sorte que les données générées reviennent à l’état et soient fournis sous une forme exploitable</a:t>
            </a:r>
          </a:p>
          <a:p>
            <a:pPr lvl="1"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Obligation de publication des appels d’offres et des résultats en tant que données ouvertes pour rendre ces appels visibles dans un cadre plus large</a:t>
            </a:r>
          </a:p>
        </p:txBody>
      </p:sp>
    </p:spTree>
    <p:extLst>
      <p:ext uri="{BB962C8B-B14F-4D97-AF65-F5344CB8AC3E}">
        <p14:creationId xmlns:p14="http://schemas.microsoft.com/office/powerpoint/2010/main" val="354618330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730D4E-BA1E-4757-AEDD-94B324B7C906}"/>
              </a:ext>
            </a:extLst>
          </p:cNvPr>
          <p:cNvSpPr>
            <a:spLocks noGrp="1"/>
          </p:cNvSpPr>
          <p:nvPr>
            <p:ph type="title"/>
          </p:nvPr>
        </p:nvSpPr>
        <p:spPr>
          <a:xfrm>
            <a:off x="448128" y="0"/>
            <a:ext cx="4777015" cy="812800"/>
          </a:xfrm>
        </p:spPr>
        <p:txBody>
          <a:bodyPr/>
          <a:lstStyle/>
          <a:p>
            <a:r>
              <a:rPr lang="fr-FR" dirty="0"/>
              <a:t>Standardiser –</a:t>
            </a:r>
            <a:br>
              <a:rPr lang="fr-FR" dirty="0"/>
            </a:br>
            <a:r>
              <a:rPr lang="fr-FR" dirty="0"/>
              <a:t>Schéma organisationnel</a:t>
            </a:r>
          </a:p>
        </p:txBody>
      </p:sp>
      <p:sp>
        <p:nvSpPr>
          <p:cNvPr id="4" name="Espace réservé du contenu 1">
            <a:extLst>
              <a:ext uri="{FF2B5EF4-FFF2-40B4-BE49-F238E27FC236}">
                <a16:creationId xmlns:a16="http://schemas.microsoft.com/office/drawing/2014/main" id="{044CC3D0-422F-45DF-BBCA-A5B92872CD9B}"/>
              </a:ext>
            </a:extLst>
          </p:cNvPr>
          <p:cNvSpPr>
            <a:spLocks/>
          </p:cNvSpPr>
          <p:nvPr/>
        </p:nvSpPr>
        <p:spPr bwMode="auto">
          <a:xfrm>
            <a:off x="258417" y="1551709"/>
            <a:ext cx="8647044" cy="493940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a:t>
            </a:r>
            <a:r>
              <a:rPr lang="fr-FR" sz="2400" b="1" dirty="0">
                <a:latin typeface="Trebuchet MS" pitchFamily="34" charset="0"/>
                <a:cs typeface="ＭＳ Ｐゴシック" pitchFamily="34" charset="-128"/>
              </a:rPr>
              <a:t>Gestion</a:t>
            </a:r>
          </a:p>
          <a:p>
            <a:pPr lvl="1"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Gestion générale</a:t>
            </a:r>
          </a:p>
          <a:p>
            <a:pPr lvl="1"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Administration interne (producteurs de données)</a:t>
            </a:r>
          </a:p>
          <a:p>
            <a:pPr lvl="1"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Administration externe (consommateurs de données) </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a:t>
            </a:r>
            <a:r>
              <a:rPr lang="fr-FR" sz="2400" b="1" dirty="0">
                <a:latin typeface="Trebuchet MS" pitchFamily="34" charset="0"/>
                <a:cs typeface="ＭＳ Ｐゴシック" pitchFamily="34" charset="-128"/>
              </a:rPr>
              <a:t>Coordination</a:t>
            </a:r>
          </a:p>
          <a:p>
            <a:pPr lvl="1" eaLnBrk="0" hangingPunct="0">
              <a:spcBef>
                <a:spcPct val="20000"/>
              </a:spcBef>
              <a:buClr>
                <a:schemeClr val="accent1"/>
              </a:buClr>
              <a:buFont typeface="Courier New" pitchFamily="49" charset="0"/>
              <a:buChar char="o"/>
              <a:defRPr/>
            </a:pPr>
            <a:r>
              <a:rPr lang="fr-FR" sz="2400" b="1" dirty="0">
                <a:latin typeface="Trebuchet MS" pitchFamily="34" charset="0"/>
                <a:cs typeface="ＭＳ Ｐゴシック" pitchFamily="34" charset="-128"/>
              </a:rPr>
              <a:t> </a:t>
            </a:r>
            <a:r>
              <a:rPr lang="fr-FR" sz="2400" dirty="0">
                <a:latin typeface="Trebuchet MS" pitchFamily="34" charset="0"/>
                <a:cs typeface="ＭＳ Ｐゴシック" pitchFamily="34" charset="-128"/>
              </a:rPr>
              <a:t>Entre les organisateurs, entre les agences, à l’extérieur</a:t>
            </a:r>
          </a:p>
          <a:p>
            <a:pPr eaLnBrk="0" hangingPunct="0">
              <a:spcBef>
                <a:spcPct val="20000"/>
              </a:spcBef>
              <a:buClr>
                <a:schemeClr val="accent1"/>
              </a:buClr>
              <a:buFont typeface="Courier New" pitchFamily="49" charset="0"/>
              <a:buChar char="o"/>
              <a:defRPr/>
            </a:pPr>
            <a:r>
              <a:rPr lang="fr-FR" sz="2400" b="1" dirty="0">
                <a:latin typeface="Trebuchet MS" pitchFamily="34" charset="0"/>
                <a:cs typeface="ＭＳ Ｐゴシック" pitchFamily="34" charset="-128"/>
              </a:rPr>
              <a:t> Communication</a:t>
            </a:r>
          </a:p>
          <a:p>
            <a:pPr lvl="1" eaLnBrk="0" hangingPunct="0">
              <a:spcBef>
                <a:spcPct val="20000"/>
              </a:spcBef>
              <a:buClr>
                <a:schemeClr val="accent1"/>
              </a:buClr>
              <a:buFont typeface="Courier New" pitchFamily="49" charset="0"/>
              <a:buChar char="o"/>
              <a:defRPr/>
            </a:pPr>
            <a:r>
              <a:rPr lang="fr-FR" sz="2400" b="1" dirty="0">
                <a:latin typeface="Trebuchet MS" pitchFamily="34" charset="0"/>
                <a:cs typeface="ＭＳ Ｐゴシック" pitchFamily="34" charset="-128"/>
              </a:rPr>
              <a:t> </a:t>
            </a:r>
            <a:r>
              <a:rPr lang="fr-FR" sz="2400" dirty="0">
                <a:latin typeface="Trebuchet MS" pitchFamily="34" charset="0"/>
                <a:cs typeface="ＭＳ Ｐゴシック" pitchFamily="34" charset="-128"/>
              </a:rPr>
              <a:t>Diffusion &amp; Dissémination</a:t>
            </a:r>
          </a:p>
          <a:p>
            <a:pPr eaLnBrk="0" hangingPunct="0">
              <a:spcBef>
                <a:spcPct val="20000"/>
              </a:spcBef>
              <a:buClr>
                <a:schemeClr val="accent1"/>
              </a:buClr>
              <a:buFont typeface="Courier New" pitchFamily="49" charset="0"/>
              <a:buChar char="o"/>
              <a:defRPr/>
            </a:pPr>
            <a:r>
              <a:rPr lang="fr-FR" sz="2400" b="1" dirty="0">
                <a:latin typeface="Trebuchet MS" pitchFamily="34" charset="0"/>
                <a:cs typeface="ＭＳ Ｐゴシック" pitchFamily="34" charset="-128"/>
              </a:rPr>
              <a:t> Equipe technique</a:t>
            </a:r>
          </a:p>
          <a:p>
            <a:pPr lvl="1"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Gestion de contenu, développeurs, admin système</a:t>
            </a:r>
          </a:p>
        </p:txBody>
      </p:sp>
    </p:spTree>
    <p:extLst>
      <p:ext uri="{BB962C8B-B14F-4D97-AF65-F5344CB8AC3E}">
        <p14:creationId xmlns:p14="http://schemas.microsoft.com/office/powerpoint/2010/main" val="137655618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730D4E-BA1E-4757-AEDD-94B324B7C906}"/>
              </a:ext>
            </a:extLst>
          </p:cNvPr>
          <p:cNvSpPr>
            <a:spLocks noGrp="1"/>
          </p:cNvSpPr>
          <p:nvPr>
            <p:ph type="title"/>
          </p:nvPr>
        </p:nvSpPr>
        <p:spPr>
          <a:xfrm>
            <a:off x="448128" y="0"/>
            <a:ext cx="4777015" cy="812800"/>
          </a:xfrm>
        </p:spPr>
        <p:txBody>
          <a:bodyPr/>
          <a:lstStyle/>
          <a:p>
            <a:r>
              <a:rPr lang="fr-FR" dirty="0"/>
              <a:t>Standardiser –</a:t>
            </a:r>
            <a:br>
              <a:rPr lang="fr-FR" dirty="0"/>
            </a:br>
            <a:r>
              <a:rPr lang="fr-FR" dirty="0"/>
              <a:t>Standards</a:t>
            </a:r>
          </a:p>
        </p:txBody>
      </p:sp>
      <p:sp>
        <p:nvSpPr>
          <p:cNvPr id="4" name="Espace réservé du contenu 1">
            <a:extLst>
              <a:ext uri="{FF2B5EF4-FFF2-40B4-BE49-F238E27FC236}">
                <a16:creationId xmlns:a16="http://schemas.microsoft.com/office/drawing/2014/main" id="{044CC3D0-422F-45DF-BBCA-A5B92872CD9B}"/>
              </a:ext>
            </a:extLst>
          </p:cNvPr>
          <p:cNvSpPr>
            <a:spLocks/>
          </p:cNvSpPr>
          <p:nvPr/>
        </p:nvSpPr>
        <p:spPr bwMode="auto">
          <a:xfrm>
            <a:off x="258417" y="1551709"/>
            <a:ext cx="8647044" cy="493940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a:t>
            </a:r>
            <a:r>
              <a:rPr lang="fr-FR" sz="2400" b="1" dirty="0" err="1">
                <a:latin typeface="Trebuchet MS" pitchFamily="34" charset="0"/>
                <a:cs typeface="ＭＳ Ｐゴシック" pitchFamily="34" charset="-128"/>
              </a:rPr>
              <a:t>Méta-données</a:t>
            </a:r>
            <a:r>
              <a:rPr lang="fr-FR" sz="2400" dirty="0">
                <a:latin typeface="Trebuchet MS" pitchFamily="34" charset="0"/>
                <a:cs typeface="ＭＳ Ｐゴシック" pitchFamily="34" charset="-128"/>
              </a:rPr>
              <a:t> – </a:t>
            </a:r>
            <a:r>
              <a:rPr lang="fr-FR" sz="2400" dirty="0" err="1">
                <a:latin typeface="Trebuchet MS" pitchFamily="34" charset="0"/>
                <a:cs typeface="ＭＳ Ｐゴシック" pitchFamily="34" charset="-128"/>
              </a:rPr>
              <a:t>C.f</a:t>
            </a:r>
            <a:r>
              <a:rPr lang="fr-FR" sz="2400" dirty="0">
                <a:latin typeface="Trebuchet MS" pitchFamily="34" charset="0"/>
                <a:cs typeface="ＭＳ Ｐゴシック" pitchFamily="34" charset="-128"/>
              </a:rPr>
              <a:t>. session 2</a:t>
            </a:r>
          </a:p>
          <a:p>
            <a:pPr eaLnBrk="0" hangingPunct="0">
              <a:spcBef>
                <a:spcPct val="20000"/>
              </a:spcBef>
              <a:buClr>
                <a:schemeClr val="accent1"/>
              </a:buClr>
              <a:buFont typeface="Courier New" pitchFamily="49" charset="0"/>
              <a:buChar char="o"/>
              <a:defRPr/>
            </a:pPr>
            <a:r>
              <a:rPr lang="fr-FR" sz="2400" b="1" dirty="0">
                <a:latin typeface="Trebuchet MS" pitchFamily="34" charset="0"/>
                <a:cs typeface="ＭＳ Ｐゴシック" pitchFamily="34" charset="-128"/>
              </a:rPr>
              <a:t> Vocabulaires</a:t>
            </a:r>
            <a:r>
              <a:rPr lang="fr-FR" sz="2400" dirty="0">
                <a:latin typeface="Trebuchet MS" pitchFamily="34" charset="0"/>
                <a:cs typeface="ＭＳ Ｐゴシック" pitchFamily="34" charset="-128"/>
              </a:rPr>
              <a:t> – </a:t>
            </a:r>
            <a:r>
              <a:rPr lang="fr-FR" sz="2400" dirty="0" err="1">
                <a:latin typeface="Trebuchet MS" pitchFamily="34" charset="0"/>
                <a:cs typeface="ＭＳ Ｐゴシック" pitchFamily="34" charset="-128"/>
              </a:rPr>
              <a:t>ré-utiliser</a:t>
            </a:r>
            <a:r>
              <a:rPr lang="fr-FR" sz="2400" dirty="0">
                <a:latin typeface="Trebuchet MS" pitchFamily="34" charset="0"/>
                <a:cs typeface="ＭＳ Ｐゴシック" pitchFamily="34" charset="-128"/>
              </a:rPr>
              <a:t> des vocabulaires existants lorsqu’ils existent</a:t>
            </a:r>
          </a:p>
          <a:p>
            <a:pPr eaLnBrk="0" hangingPunct="0">
              <a:spcBef>
                <a:spcPct val="20000"/>
              </a:spcBef>
              <a:buClr>
                <a:schemeClr val="accent1"/>
              </a:buClr>
              <a:buFont typeface="Courier New" pitchFamily="49" charset="0"/>
              <a:buChar char="o"/>
              <a:defRPr/>
            </a:pPr>
            <a:r>
              <a:rPr lang="fr-FR" sz="2400" b="1" dirty="0">
                <a:latin typeface="Trebuchet MS" pitchFamily="34" charset="0"/>
                <a:cs typeface="ＭＳ Ｐゴシック" pitchFamily="34" charset="-128"/>
              </a:rPr>
              <a:t> Identifiants</a:t>
            </a:r>
            <a:r>
              <a:rPr lang="fr-FR" sz="2400" dirty="0">
                <a:latin typeface="Trebuchet MS" pitchFamily="34" charset="0"/>
                <a:cs typeface="ＭＳ Ｐゴシック" pitchFamily="34" charset="-128"/>
              </a:rPr>
              <a:t> – suivre un schéma précis pour permettre la pérennité des identifiants au fil du temps</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a:t>
            </a:r>
            <a:r>
              <a:rPr lang="fr-FR" sz="2400" b="1" dirty="0">
                <a:latin typeface="Trebuchet MS" pitchFamily="34" charset="0"/>
                <a:cs typeface="ＭＳ Ｐゴシック" pitchFamily="34" charset="-128"/>
              </a:rPr>
              <a:t>Catalogues</a:t>
            </a:r>
            <a:r>
              <a:rPr lang="fr-FR" sz="2400" dirty="0">
                <a:latin typeface="Trebuchet MS" pitchFamily="34" charset="0"/>
                <a:cs typeface="ＭＳ Ｐゴシック" pitchFamily="34" charset="-128"/>
              </a:rPr>
              <a:t> – besoins et cahier des charges</a:t>
            </a:r>
          </a:p>
        </p:txBody>
      </p:sp>
    </p:spTree>
    <p:extLst>
      <p:ext uri="{BB962C8B-B14F-4D97-AF65-F5344CB8AC3E}">
        <p14:creationId xmlns:p14="http://schemas.microsoft.com/office/powerpoint/2010/main" val="78575041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730D4E-BA1E-4757-AEDD-94B324B7C906}"/>
              </a:ext>
            </a:extLst>
          </p:cNvPr>
          <p:cNvSpPr>
            <a:spLocks noGrp="1"/>
          </p:cNvSpPr>
          <p:nvPr>
            <p:ph type="title"/>
          </p:nvPr>
        </p:nvSpPr>
        <p:spPr>
          <a:xfrm>
            <a:off x="448128" y="0"/>
            <a:ext cx="4777015" cy="812800"/>
          </a:xfrm>
        </p:spPr>
        <p:txBody>
          <a:bodyPr/>
          <a:lstStyle/>
          <a:p>
            <a:r>
              <a:rPr lang="fr-FR" dirty="0"/>
              <a:t>Publier</a:t>
            </a:r>
          </a:p>
        </p:txBody>
      </p:sp>
      <p:sp>
        <p:nvSpPr>
          <p:cNvPr id="3" name="Espace réservé du contenu 1">
            <a:extLst>
              <a:ext uri="{FF2B5EF4-FFF2-40B4-BE49-F238E27FC236}">
                <a16:creationId xmlns:a16="http://schemas.microsoft.com/office/drawing/2014/main" id="{E63B23D1-672D-4054-BB04-F41D521576EE}"/>
              </a:ext>
            </a:extLst>
          </p:cNvPr>
          <p:cNvSpPr>
            <a:spLocks/>
          </p:cNvSpPr>
          <p:nvPr/>
        </p:nvSpPr>
        <p:spPr bwMode="auto">
          <a:xfrm>
            <a:off x="258417" y="1551709"/>
            <a:ext cx="8647044" cy="46366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20000"/>
              </a:spcBef>
              <a:buClr>
                <a:schemeClr val="accent1"/>
              </a:buClr>
              <a:defRPr/>
            </a:pPr>
            <a:r>
              <a:rPr lang="fr-FR" sz="2400" b="1" dirty="0">
                <a:latin typeface="Trebuchet MS" pitchFamily="34" charset="0"/>
                <a:cs typeface="ＭＳ Ｐゴシック" pitchFamily="34" charset="-128"/>
              </a:rPr>
              <a:t>Question:</a:t>
            </a:r>
          </a:p>
          <a:p>
            <a:pPr eaLnBrk="0" hangingPunct="0">
              <a:spcBef>
                <a:spcPct val="20000"/>
              </a:spcBef>
              <a:buClr>
                <a:schemeClr val="accent1"/>
              </a:buClr>
              <a:defRPr/>
            </a:pPr>
            <a:r>
              <a:rPr lang="fr-FR" sz="2400" dirty="0">
                <a:latin typeface="Trebuchet MS" pitchFamily="34" charset="0"/>
                <a:cs typeface="ＭＳ Ｐゴシック" pitchFamily="34" charset="-128"/>
              </a:rPr>
              <a:t>Comment partager mes données?</a:t>
            </a:r>
          </a:p>
        </p:txBody>
      </p:sp>
    </p:spTree>
    <p:extLst>
      <p:ext uri="{BB962C8B-B14F-4D97-AF65-F5344CB8AC3E}">
        <p14:creationId xmlns:p14="http://schemas.microsoft.com/office/powerpoint/2010/main" val="410583908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95887C-7CBC-4A95-9959-7AA11DA14EFF}"/>
              </a:ext>
            </a:extLst>
          </p:cNvPr>
          <p:cNvSpPr>
            <a:spLocks noGrp="1"/>
          </p:cNvSpPr>
          <p:nvPr>
            <p:ph type="title"/>
          </p:nvPr>
        </p:nvSpPr>
        <p:spPr>
          <a:xfrm>
            <a:off x="448128" y="0"/>
            <a:ext cx="4777015" cy="812800"/>
          </a:xfrm>
        </p:spPr>
        <p:txBody>
          <a:bodyPr/>
          <a:lstStyle/>
          <a:p>
            <a:r>
              <a:rPr lang="fr-FR" dirty="0"/>
              <a:t>Publier –</a:t>
            </a:r>
            <a:br>
              <a:rPr lang="fr-FR" dirty="0"/>
            </a:br>
            <a:r>
              <a:rPr lang="fr-FR" dirty="0"/>
              <a:t>5</a:t>
            </a:r>
            <a:r>
              <a:rPr lang="fr-FR" sz="2800" dirty="0"/>
              <a:t> ★ Open Data</a:t>
            </a:r>
            <a:endParaRPr lang="fr-FR" dirty="0"/>
          </a:p>
        </p:txBody>
      </p:sp>
      <p:sp>
        <p:nvSpPr>
          <p:cNvPr id="5" name="ZoneTexte 4">
            <a:extLst>
              <a:ext uri="{FF2B5EF4-FFF2-40B4-BE49-F238E27FC236}">
                <a16:creationId xmlns:a16="http://schemas.microsoft.com/office/drawing/2014/main" id="{9E3B55E4-CA4E-46A4-B823-E5A2DE088B91}"/>
              </a:ext>
            </a:extLst>
          </p:cNvPr>
          <p:cNvSpPr txBox="1"/>
          <p:nvPr/>
        </p:nvSpPr>
        <p:spPr>
          <a:xfrm>
            <a:off x="2836634" y="6188364"/>
            <a:ext cx="6052825" cy="646331"/>
          </a:xfrm>
          <a:prstGeom prst="rect">
            <a:avLst/>
          </a:prstGeom>
          <a:noFill/>
        </p:spPr>
        <p:txBody>
          <a:bodyPr wrap="square" rtlCol="0">
            <a:spAutoFit/>
          </a:bodyPr>
          <a:lstStyle/>
          <a:p>
            <a:pPr algn="r"/>
            <a:r>
              <a:rPr lang="fr-FR" dirty="0" err="1">
                <a:latin typeface="Trebuchet MS" pitchFamily="34" charset="0"/>
                <a:cs typeface="ＭＳ Ｐゴシック" pitchFamily="34" charset="-128"/>
              </a:rPr>
              <a:t>Author</a:t>
            </a:r>
            <a:r>
              <a:rPr lang="fr-FR" dirty="0">
                <a:latin typeface="Trebuchet MS" pitchFamily="34" charset="0"/>
                <a:cs typeface="ＭＳ Ｐゴシック" pitchFamily="34" charset="-128"/>
              </a:rPr>
              <a:t>: </a:t>
            </a:r>
            <a:r>
              <a:rPr lang="fr-FR" dirty="0">
                <a:latin typeface="Trebuchet MS" pitchFamily="34" charset="0"/>
                <a:cs typeface="ＭＳ Ｐゴシック" pitchFamily="34" charset="-128"/>
                <a:hlinkClick r:id="rId2"/>
              </a:rPr>
              <a:t>Paul Clarke</a:t>
            </a:r>
            <a:r>
              <a:rPr lang="fr-FR" dirty="0">
                <a:latin typeface="Trebuchet MS" pitchFamily="34" charset="0"/>
                <a:cs typeface="ＭＳ Ｐゴシック" pitchFamily="34" charset="-128"/>
              </a:rPr>
              <a:t> – </a:t>
            </a:r>
            <a:r>
              <a:rPr lang="fr-FR" dirty="0">
                <a:latin typeface="Trebuchet MS" pitchFamily="34" charset="0"/>
                <a:cs typeface="ＭＳ Ｐゴシック" pitchFamily="34" charset="-128"/>
                <a:hlinkClick r:id="rId3"/>
              </a:rPr>
              <a:t>CC-BY-SA 4.0</a:t>
            </a:r>
            <a:endParaRPr lang="fr-FR" dirty="0">
              <a:latin typeface="Trebuchet MS" pitchFamily="34" charset="0"/>
              <a:cs typeface="ＭＳ Ｐゴシック" pitchFamily="34" charset="-128"/>
            </a:endParaRPr>
          </a:p>
          <a:p>
            <a:pPr algn="r"/>
            <a:endParaRPr lang="fr-FR" dirty="0"/>
          </a:p>
        </p:txBody>
      </p:sp>
      <p:pic>
        <p:nvPicPr>
          <p:cNvPr id="7" name="Image 6">
            <a:extLst>
              <a:ext uri="{FF2B5EF4-FFF2-40B4-BE49-F238E27FC236}">
                <a16:creationId xmlns:a16="http://schemas.microsoft.com/office/drawing/2014/main" id="{A24A5C34-EEC7-4644-AF9D-137D8AA7FACB}"/>
              </a:ext>
            </a:extLst>
          </p:cNvPr>
          <p:cNvPicPr>
            <a:picLocks noChangeAspect="1"/>
          </p:cNvPicPr>
          <p:nvPr/>
        </p:nvPicPr>
        <p:blipFill>
          <a:blip r:embed="rId4"/>
          <a:stretch>
            <a:fillRect/>
          </a:stretch>
        </p:blipFill>
        <p:spPr>
          <a:xfrm>
            <a:off x="840509" y="1099912"/>
            <a:ext cx="7462982" cy="4972212"/>
          </a:xfrm>
          <a:prstGeom prst="rect">
            <a:avLst/>
          </a:prstGeom>
        </p:spPr>
      </p:pic>
    </p:spTree>
    <p:extLst>
      <p:ext uri="{BB962C8B-B14F-4D97-AF65-F5344CB8AC3E}">
        <p14:creationId xmlns:p14="http://schemas.microsoft.com/office/powerpoint/2010/main" val="108211284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95887C-7CBC-4A95-9959-7AA11DA14EFF}"/>
              </a:ext>
            </a:extLst>
          </p:cNvPr>
          <p:cNvSpPr>
            <a:spLocks noGrp="1"/>
          </p:cNvSpPr>
          <p:nvPr>
            <p:ph type="title"/>
          </p:nvPr>
        </p:nvSpPr>
        <p:spPr/>
        <p:txBody>
          <a:bodyPr/>
          <a:lstStyle/>
          <a:p>
            <a:r>
              <a:rPr lang="fr-FR" dirty="0"/>
              <a:t>Publier –</a:t>
            </a:r>
            <a:br>
              <a:rPr lang="fr-FR" dirty="0"/>
            </a:br>
            <a:r>
              <a:rPr lang="fr-FR" dirty="0"/>
              <a:t>5</a:t>
            </a:r>
            <a:r>
              <a:rPr lang="fr-FR" sz="2800" dirty="0"/>
              <a:t> ★ Open Data</a:t>
            </a:r>
            <a:endParaRPr lang="fr-FR" dirty="0"/>
          </a:p>
        </p:txBody>
      </p:sp>
      <p:pic>
        <p:nvPicPr>
          <p:cNvPr id="4" name="Image 3">
            <a:extLst>
              <a:ext uri="{FF2B5EF4-FFF2-40B4-BE49-F238E27FC236}">
                <a16:creationId xmlns:a16="http://schemas.microsoft.com/office/drawing/2014/main" id="{35A522A2-6A4E-499B-A968-A6F06AEDCDA2}"/>
              </a:ext>
            </a:extLst>
          </p:cNvPr>
          <p:cNvPicPr>
            <a:picLocks noChangeAspect="1"/>
          </p:cNvPicPr>
          <p:nvPr/>
        </p:nvPicPr>
        <p:blipFill>
          <a:blip r:embed="rId2"/>
          <a:stretch>
            <a:fillRect/>
          </a:stretch>
        </p:blipFill>
        <p:spPr>
          <a:xfrm>
            <a:off x="254540" y="1283005"/>
            <a:ext cx="8634920" cy="4901587"/>
          </a:xfrm>
          <a:prstGeom prst="rect">
            <a:avLst/>
          </a:prstGeom>
        </p:spPr>
      </p:pic>
      <p:sp>
        <p:nvSpPr>
          <p:cNvPr id="5" name="ZoneTexte 4">
            <a:extLst>
              <a:ext uri="{FF2B5EF4-FFF2-40B4-BE49-F238E27FC236}">
                <a16:creationId xmlns:a16="http://schemas.microsoft.com/office/drawing/2014/main" id="{9E3B55E4-CA4E-46A4-B823-E5A2DE088B91}"/>
              </a:ext>
            </a:extLst>
          </p:cNvPr>
          <p:cNvSpPr txBox="1"/>
          <p:nvPr/>
        </p:nvSpPr>
        <p:spPr>
          <a:xfrm>
            <a:off x="2836634" y="6188364"/>
            <a:ext cx="6052825" cy="646331"/>
          </a:xfrm>
          <a:prstGeom prst="rect">
            <a:avLst/>
          </a:prstGeom>
          <a:noFill/>
        </p:spPr>
        <p:txBody>
          <a:bodyPr wrap="square" rtlCol="0">
            <a:spAutoFit/>
          </a:bodyPr>
          <a:lstStyle/>
          <a:p>
            <a:pPr algn="r"/>
            <a:r>
              <a:rPr lang="fr-FR" dirty="0">
                <a:latin typeface="Trebuchet MS" pitchFamily="34" charset="0"/>
                <a:cs typeface="ＭＳ Ｐゴシック" pitchFamily="34" charset="-128"/>
              </a:rPr>
              <a:t>Source: http://5stardata.info/</a:t>
            </a:r>
          </a:p>
          <a:p>
            <a:pPr algn="r"/>
            <a:endParaRPr lang="fr-FR" dirty="0"/>
          </a:p>
        </p:txBody>
      </p:sp>
    </p:spTree>
    <p:extLst>
      <p:ext uri="{BB962C8B-B14F-4D97-AF65-F5344CB8AC3E}">
        <p14:creationId xmlns:p14="http://schemas.microsoft.com/office/powerpoint/2010/main" val="391042481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8B2D17-1E27-42BC-9805-F39379225E0B}"/>
              </a:ext>
            </a:extLst>
          </p:cNvPr>
          <p:cNvSpPr>
            <a:spLocks noGrp="1"/>
          </p:cNvSpPr>
          <p:nvPr>
            <p:ph type="title"/>
          </p:nvPr>
        </p:nvSpPr>
        <p:spPr/>
        <p:txBody>
          <a:bodyPr/>
          <a:lstStyle/>
          <a:p>
            <a:r>
              <a:rPr lang="fr-FR" dirty="0"/>
              <a:t>Publier –</a:t>
            </a:r>
            <a:br>
              <a:rPr lang="fr-FR" dirty="0"/>
            </a:br>
            <a:r>
              <a:rPr lang="fr-FR" dirty="0"/>
              <a:t>5</a:t>
            </a:r>
            <a:r>
              <a:rPr lang="fr-FR" sz="2400" dirty="0"/>
              <a:t> ★ Open Data</a:t>
            </a:r>
            <a:endParaRPr lang="fr-FR" dirty="0"/>
          </a:p>
        </p:txBody>
      </p:sp>
      <p:graphicFrame>
        <p:nvGraphicFramePr>
          <p:cNvPr id="3" name="Diagramme 2">
            <a:extLst>
              <a:ext uri="{FF2B5EF4-FFF2-40B4-BE49-F238E27FC236}">
                <a16:creationId xmlns:a16="http://schemas.microsoft.com/office/drawing/2014/main" id="{FE70D127-7572-4360-8C23-3EC3B0E8089F}"/>
              </a:ext>
            </a:extLst>
          </p:cNvPr>
          <p:cNvGraphicFramePr/>
          <p:nvPr>
            <p:extLst>
              <p:ext uri="{D42A27DB-BD31-4B8C-83A1-F6EECF244321}">
                <p14:modId xmlns:p14="http://schemas.microsoft.com/office/powerpoint/2010/main" val="1468942066"/>
              </p:ext>
            </p:extLst>
          </p:nvPr>
        </p:nvGraphicFramePr>
        <p:xfrm>
          <a:off x="448128" y="1302327"/>
          <a:ext cx="8247744" cy="4969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7651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4583ED-7106-41BC-8750-C5E4008A0AA7}"/>
              </a:ext>
            </a:extLst>
          </p:cNvPr>
          <p:cNvSpPr>
            <a:spLocks noGrp="1"/>
          </p:cNvSpPr>
          <p:nvPr>
            <p:ph type="title"/>
          </p:nvPr>
        </p:nvSpPr>
        <p:spPr/>
        <p:txBody>
          <a:bodyPr/>
          <a:lstStyle/>
          <a:p>
            <a:r>
              <a:rPr lang="fr-FR" dirty="0"/>
              <a:t>Données</a:t>
            </a:r>
          </a:p>
        </p:txBody>
      </p:sp>
      <p:graphicFrame>
        <p:nvGraphicFramePr>
          <p:cNvPr id="12" name="Diagramme 11">
            <a:extLst>
              <a:ext uri="{FF2B5EF4-FFF2-40B4-BE49-F238E27FC236}">
                <a16:creationId xmlns:a16="http://schemas.microsoft.com/office/drawing/2014/main" id="{19901033-D278-4E52-8F3F-F3794B4B8A15}"/>
              </a:ext>
            </a:extLst>
          </p:cNvPr>
          <p:cNvGraphicFramePr/>
          <p:nvPr>
            <p:extLst>
              <p:ext uri="{D42A27DB-BD31-4B8C-83A1-F6EECF244321}">
                <p14:modId xmlns:p14="http://schemas.microsoft.com/office/powerpoint/2010/main" val="1787111185"/>
              </p:ext>
            </p:extLst>
          </p:nvPr>
        </p:nvGraphicFramePr>
        <p:xfrm>
          <a:off x="448129" y="1339273"/>
          <a:ext cx="8326416" cy="46551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192288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8B2D17-1E27-42BC-9805-F39379225E0B}"/>
              </a:ext>
            </a:extLst>
          </p:cNvPr>
          <p:cNvSpPr>
            <a:spLocks noGrp="1"/>
          </p:cNvSpPr>
          <p:nvPr>
            <p:ph type="title"/>
          </p:nvPr>
        </p:nvSpPr>
        <p:spPr/>
        <p:txBody>
          <a:bodyPr/>
          <a:lstStyle/>
          <a:p>
            <a:r>
              <a:rPr lang="fr-FR" dirty="0"/>
              <a:t>Publier –</a:t>
            </a:r>
            <a:br>
              <a:rPr lang="fr-FR" dirty="0"/>
            </a:br>
            <a:r>
              <a:rPr lang="fr-FR" dirty="0"/>
              <a:t>5</a:t>
            </a:r>
            <a:r>
              <a:rPr lang="fr-FR" sz="2400" dirty="0"/>
              <a:t> ★ Open Data</a:t>
            </a:r>
            <a:endParaRPr lang="fr-FR" dirty="0"/>
          </a:p>
        </p:txBody>
      </p:sp>
      <p:graphicFrame>
        <p:nvGraphicFramePr>
          <p:cNvPr id="3" name="Diagramme 2">
            <a:extLst>
              <a:ext uri="{FF2B5EF4-FFF2-40B4-BE49-F238E27FC236}">
                <a16:creationId xmlns:a16="http://schemas.microsoft.com/office/drawing/2014/main" id="{FE70D127-7572-4360-8C23-3EC3B0E8089F}"/>
              </a:ext>
            </a:extLst>
          </p:cNvPr>
          <p:cNvGraphicFramePr/>
          <p:nvPr>
            <p:extLst>
              <p:ext uri="{D42A27DB-BD31-4B8C-83A1-F6EECF244321}">
                <p14:modId xmlns:p14="http://schemas.microsoft.com/office/powerpoint/2010/main" val="1461187541"/>
              </p:ext>
            </p:extLst>
          </p:nvPr>
        </p:nvGraphicFramePr>
        <p:xfrm>
          <a:off x="448128" y="1302328"/>
          <a:ext cx="8247744" cy="1089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contenu 1">
            <a:extLst>
              <a:ext uri="{FF2B5EF4-FFF2-40B4-BE49-F238E27FC236}">
                <a16:creationId xmlns:a16="http://schemas.microsoft.com/office/drawing/2014/main" id="{4C81D4DA-F3C0-439E-A07A-16B87A7B3436}"/>
              </a:ext>
            </a:extLst>
          </p:cNvPr>
          <p:cNvSpPr>
            <a:spLocks/>
          </p:cNvSpPr>
          <p:nvPr/>
        </p:nvSpPr>
        <p:spPr bwMode="auto">
          <a:xfrm>
            <a:off x="248478" y="2493820"/>
            <a:ext cx="4323522" cy="37684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0" hangingPunct="0">
              <a:spcBef>
                <a:spcPct val="20000"/>
              </a:spcBef>
              <a:buClr>
                <a:schemeClr val="accent1"/>
              </a:buClr>
              <a:defRPr/>
            </a:pPr>
            <a:r>
              <a:rPr lang="fr-FR" u="sng" dirty="0">
                <a:latin typeface="Trebuchet MS" pitchFamily="34" charset="0"/>
                <a:cs typeface="ＭＳ Ｐゴシック" pitchFamily="34" charset="-128"/>
              </a:rPr>
              <a:t>Les utilisateurs peuvent</a:t>
            </a:r>
          </a:p>
          <a:p>
            <a:pPr eaLnBrk="0" hangingPunct="0">
              <a:spcBef>
                <a:spcPct val="20000"/>
              </a:spcBef>
              <a:buClr>
                <a:schemeClr val="accent1"/>
              </a:buClr>
              <a:buFont typeface="Courier New" pitchFamily="49" charset="0"/>
              <a:buChar char="o"/>
              <a:defRPr/>
            </a:pPr>
            <a:r>
              <a:rPr lang="fr-FR" b="1" dirty="0">
                <a:latin typeface="Trebuchet MS" pitchFamily="34" charset="0"/>
                <a:cs typeface="ＭＳ Ｐゴシック" pitchFamily="34" charset="-128"/>
              </a:rPr>
              <a:t> </a:t>
            </a:r>
            <a:r>
              <a:rPr lang="fr-FR" dirty="0">
                <a:latin typeface="Trebuchet MS" pitchFamily="34" charset="0"/>
                <a:cs typeface="ＭＳ Ｐゴシック" pitchFamily="34" charset="-128"/>
              </a:rPr>
              <a:t>Voir/imprimer les données</a:t>
            </a:r>
          </a:p>
          <a:p>
            <a:pPr eaLnBrk="0" hangingPunct="0">
              <a:spcBef>
                <a:spcPct val="20000"/>
              </a:spcBef>
              <a:buClr>
                <a:schemeClr val="accent1"/>
              </a:buClr>
              <a:buFont typeface="Courier New" pitchFamily="49" charset="0"/>
              <a:buChar char="o"/>
              <a:defRPr/>
            </a:pPr>
            <a:r>
              <a:rPr lang="fr-FR" dirty="0">
                <a:latin typeface="Trebuchet MS" pitchFamily="34" charset="0"/>
                <a:cs typeface="ＭＳ Ｐゴシック" pitchFamily="34" charset="-128"/>
              </a:rPr>
              <a:t> Sauvegarder les données</a:t>
            </a:r>
          </a:p>
          <a:p>
            <a:pPr eaLnBrk="0" hangingPunct="0">
              <a:spcBef>
                <a:spcPct val="20000"/>
              </a:spcBef>
              <a:buClr>
                <a:schemeClr val="accent1"/>
              </a:buClr>
              <a:buFont typeface="Courier New" pitchFamily="49" charset="0"/>
              <a:buChar char="o"/>
              <a:defRPr/>
            </a:pPr>
            <a:r>
              <a:rPr lang="fr-FR" dirty="0">
                <a:latin typeface="Trebuchet MS" pitchFamily="34" charset="0"/>
                <a:cs typeface="ＭＳ Ｐゴシック" pitchFamily="34" charset="-128"/>
              </a:rPr>
              <a:t> Réutiliser les données</a:t>
            </a:r>
          </a:p>
          <a:p>
            <a:pPr eaLnBrk="0" hangingPunct="0">
              <a:spcBef>
                <a:spcPct val="20000"/>
              </a:spcBef>
              <a:buClr>
                <a:schemeClr val="accent1"/>
              </a:buClr>
              <a:buFont typeface="Courier New" pitchFamily="49" charset="0"/>
              <a:buChar char="o"/>
              <a:defRPr/>
            </a:pPr>
            <a:r>
              <a:rPr lang="fr-FR" dirty="0">
                <a:latin typeface="Trebuchet MS" pitchFamily="34" charset="0"/>
                <a:cs typeface="ＭＳ Ｐゴシック" pitchFamily="34" charset="-128"/>
              </a:rPr>
              <a:t> Redistribuer les données</a:t>
            </a:r>
          </a:p>
          <a:p>
            <a:pPr eaLnBrk="0" hangingPunct="0">
              <a:spcBef>
                <a:spcPct val="20000"/>
              </a:spcBef>
              <a:buClr>
                <a:schemeClr val="accent1"/>
              </a:buClr>
              <a:defRPr/>
            </a:pPr>
            <a:endParaRPr lang="fr-FR" dirty="0">
              <a:latin typeface="Trebuchet MS" pitchFamily="34" charset="0"/>
              <a:cs typeface="ＭＳ Ｐゴシック" pitchFamily="34" charset="-128"/>
            </a:endParaRPr>
          </a:p>
          <a:p>
            <a:pPr eaLnBrk="0" hangingPunct="0">
              <a:spcBef>
                <a:spcPct val="20000"/>
              </a:spcBef>
              <a:buClr>
                <a:schemeClr val="accent1"/>
              </a:buClr>
              <a:defRPr/>
            </a:pPr>
            <a:r>
              <a:rPr lang="fr-FR" u="sng" dirty="0">
                <a:latin typeface="Trebuchet MS" pitchFamily="34" charset="0"/>
                <a:cs typeface="ＭＳ Ｐゴシック" pitchFamily="34" charset="-128"/>
              </a:rPr>
              <a:t>Pour les fournisseurs</a:t>
            </a:r>
          </a:p>
          <a:p>
            <a:pPr eaLnBrk="0" hangingPunct="0">
              <a:spcBef>
                <a:spcPct val="20000"/>
              </a:spcBef>
              <a:buClr>
                <a:schemeClr val="accent1"/>
              </a:buClr>
              <a:buFont typeface="Courier New" pitchFamily="49" charset="0"/>
              <a:buChar char="o"/>
              <a:defRPr/>
            </a:pPr>
            <a:r>
              <a:rPr lang="fr-FR" dirty="0">
                <a:latin typeface="Trebuchet MS" pitchFamily="34" charset="0"/>
                <a:cs typeface="ＭＳ Ｐゴシック" pitchFamily="34" charset="-128"/>
              </a:rPr>
              <a:t> La publication est facile;</a:t>
            </a:r>
          </a:p>
          <a:p>
            <a:pPr eaLnBrk="0" hangingPunct="0">
              <a:spcBef>
                <a:spcPct val="20000"/>
              </a:spcBef>
              <a:buClr>
                <a:schemeClr val="accent1"/>
              </a:buClr>
              <a:buFont typeface="Courier New" pitchFamily="49" charset="0"/>
              <a:buChar char="o"/>
              <a:defRPr/>
            </a:pPr>
            <a:r>
              <a:rPr lang="fr-FR" dirty="0">
                <a:latin typeface="Trebuchet MS" pitchFamily="34" charset="0"/>
                <a:cs typeface="ＭＳ Ｐゴシック" pitchFamily="34" charset="-128"/>
              </a:rPr>
              <a:t> Les données sont disponibles.</a:t>
            </a:r>
          </a:p>
        </p:txBody>
      </p:sp>
      <p:sp>
        <p:nvSpPr>
          <p:cNvPr id="5" name="Espace réservé du contenu 1">
            <a:extLst>
              <a:ext uri="{FF2B5EF4-FFF2-40B4-BE49-F238E27FC236}">
                <a16:creationId xmlns:a16="http://schemas.microsoft.com/office/drawing/2014/main" id="{8BBF641D-B4BF-4152-A6C9-94AF2B66B069}"/>
              </a:ext>
            </a:extLst>
          </p:cNvPr>
          <p:cNvSpPr>
            <a:spLocks/>
          </p:cNvSpPr>
          <p:nvPr/>
        </p:nvSpPr>
        <p:spPr bwMode="auto">
          <a:xfrm>
            <a:off x="4571999" y="2493820"/>
            <a:ext cx="4333461" cy="36945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p>
            <a:pPr algn="ctr" eaLnBrk="0" hangingPunct="0">
              <a:spcBef>
                <a:spcPct val="20000"/>
              </a:spcBef>
              <a:buClr>
                <a:schemeClr val="accent1"/>
              </a:buClr>
              <a:defRPr/>
            </a:pPr>
            <a:r>
              <a:rPr lang="fr-FR" u="sng" dirty="0">
                <a:latin typeface="Trebuchet MS" pitchFamily="34" charset="0"/>
                <a:cs typeface="ＭＳ Ｐゴシック" pitchFamily="34" charset="-128"/>
              </a:rPr>
              <a:t>Problème</a:t>
            </a:r>
            <a:br>
              <a:rPr lang="fr-FR" dirty="0">
                <a:latin typeface="Trebuchet MS" pitchFamily="34" charset="0"/>
                <a:cs typeface="ＭＳ Ｐゴシック" pitchFamily="34" charset="-128"/>
              </a:rPr>
            </a:br>
            <a:r>
              <a:rPr lang="fr-FR" dirty="0">
                <a:latin typeface="Trebuchet MS" pitchFamily="34" charset="0"/>
                <a:cs typeface="ＭＳ Ｐゴシック" pitchFamily="34" charset="-128"/>
              </a:rPr>
              <a:t>Les données restent </a:t>
            </a:r>
            <a:r>
              <a:rPr lang="fr-FR" b="1" dirty="0">
                <a:latin typeface="Trebuchet MS" pitchFamily="34" charset="0"/>
                <a:cs typeface="ＭＳ Ｐゴシック" pitchFamily="34" charset="-128"/>
              </a:rPr>
              <a:t>prisonnières</a:t>
            </a:r>
            <a:r>
              <a:rPr lang="fr-FR" dirty="0">
                <a:latin typeface="Trebuchet MS" pitchFamily="34" charset="0"/>
                <a:cs typeface="ＭＳ Ｐゴシック" pitchFamily="34" charset="-128"/>
              </a:rPr>
              <a:t> du document. Récupérer les données pour les réutiliser peut en particulier s’avérer difficile.</a:t>
            </a:r>
          </a:p>
        </p:txBody>
      </p:sp>
    </p:spTree>
    <p:extLst>
      <p:ext uri="{BB962C8B-B14F-4D97-AF65-F5344CB8AC3E}">
        <p14:creationId xmlns:p14="http://schemas.microsoft.com/office/powerpoint/2010/main" val="289697592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8B2D17-1E27-42BC-9805-F39379225E0B}"/>
              </a:ext>
            </a:extLst>
          </p:cNvPr>
          <p:cNvSpPr>
            <a:spLocks noGrp="1"/>
          </p:cNvSpPr>
          <p:nvPr>
            <p:ph type="title"/>
          </p:nvPr>
        </p:nvSpPr>
        <p:spPr/>
        <p:txBody>
          <a:bodyPr/>
          <a:lstStyle/>
          <a:p>
            <a:r>
              <a:rPr lang="fr-FR" dirty="0"/>
              <a:t>Publier –</a:t>
            </a:r>
            <a:br>
              <a:rPr lang="fr-FR" dirty="0"/>
            </a:br>
            <a:r>
              <a:rPr lang="fr-FR" dirty="0"/>
              <a:t>5</a:t>
            </a:r>
            <a:r>
              <a:rPr lang="fr-FR" sz="2400" dirty="0"/>
              <a:t> ★ Open Data</a:t>
            </a:r>
            <a:endParaRPr lang="fr-FR" dirty="0"/>
          </a:p>
        </p:txBody>
      </p:sp>
      <p:graphicFrame>
        <p:nvGraphicFramePr>
          <p:cNvPr id="3" name="Diagramme 2">
            <a:extLst>
              <a:ext uri="{FF2B5EF4-FFF2-40B4-BE49-F238E27FC236}">
                <a16:creationId xmlns:a16="http://schemas.microsoft.com/office/drawing/2014/main" id="{FE70D127-7572-4360-8C23-3EC3B0E8089F}"/>
              </a:ext>
            </a:extLst>
          </p:cNvPr>
          <p:cNvGraphicFramePr/>
          <p:nvPr>
            <p:extLst>
              <p:ext uri="{D42A27DB-BD31-4B8C-83A1-F6EECF244321}">
                <p14:modId xmlns:p14="http://schemas.microsoft.com/office/powerpoint/2010/main" val="1675100195"/>
              </p:ext>
            </p:extLst>
          </p:nvPr>
        </p:nvGraphicFramePr>
        <p:xfrm>
          <a:off x="448128" y="1302328"/>
          <a:ext cx="8247744" cy="1089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contenu 1">
            <a:extLst>
              <a:ext uri="{FF2B5EF4-FFF2-40B4-BE49-F238E27FC236}">
                <a16:creationId xmlns:a16="http://schemas.microsoft.com/office/drawing/2014/main" id="{4C81D4DA-F3C0-439E-A07A-16B87A7B3436}"/>
              </a:ext>
            </a:extLst>
          </p:cNvPr>
          <p:cNvSpPr>
            <a:spLocks/>
          </p:cNvSpPr>
          <p:nvPr/>
        </p:nvSpPr>
        <p:spPr bwMode="auto">
          <a:xfrm>
            <a:off x="248478" y="2493820"/>
            <a:ext cx="4323522" cy="37684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0" hangingPunct="0">
              <a:spcBef>
                <a:spcPct val="20000"/>
              </a:spcBef>
              <a:buClr>
                <a:schemeClr val="accent1"/>
              </a:buClr>
              <a:defRPr/>
            </a:pPr>
            <a:r>
              <a:rPr lang="fr-FR" u="sng" dirty="0">
                <a:latin typeface="Trebuchet MS" pitchFamily="34" charset="0"/>
                <a:cs typeface="ＭＳ Ｐゴシック" pitchFamily="34" charset="-128"/>
              </a:rPr>
              <a:t>Les utilisateurs peuvent</a:t>
            </a:r>
          </a:p>
          <a:p>
            <a:pPr eaLnBrk="0" hangingPunct="0">
              <a:spcBef>
                <a:spcPct val="20000"/>
              </a:spcBef>
              <a:buClr>
                <a:schemeClr val="accent1"/>
              </a:buClr>
              <a:buFont typeface="Courier New" pitchFamily="49" charset="0"/>
              <a:buChar char="o"/>
              <a:defRPr/>
            </a:pPr>
            <a:r>
              <a:rPr lang="fr-FR" b="1" dirty="0">
                <a:latin typeface="Trebuchet MS" pitchFamily="34" charset="0"/>
                <a:cs typeface="ＭＳ Ｐゴシック" pitchFamily="34" charset="-128"/>
              </a:rPr>
              <a:t> </a:t>
            </a:r>
            <a:r>
              <a:rPr lang="fr-FR" dirty="0">
                <a:latin typeface="Trebuchet MS" pitchFamily="34" charset="0"/>
                <a:cs typeface="ＭＳ Ｐゴシック" pitchFamily="34" charset="-128"/>
              </a:rPr>
              <a:t>Analyser les données avec un logiciel propriétaire</a:t>
            </a:r>
          </a:p>
          <a:p>
            <a:pPr eaLnBrk="0" hangingPunct="0">
              <a:spcBef>
                <a:spcPct val="20000"/>
              </a:spcBef>
              <a:buClr>
                <a:schemeClr val="accent1"/>
              </a:buClr>
              <a:buFont typeface="Courier New" pitchFamily="49" charset="0"/>
              <a:buChar char="o"/>
              <a:defRPr/>
            </a:pPr>
            <a:r>
              <a:rPr lang="fr-FR" dirty="0">
                <a:latin typeface="Trebuchet MS" pitchFamily="34" charset="0"/>
                <a:cs typeface="ＭＳ Ｐゴシック" pitchFamily="34" charset="-128"/>
              </a:rPr>
              <a:t> Exporter les données dans un format structuré</a:t>
            </a:r>
          </a:p>
          <a:p>
            <a:pPr eaLnBrk="0" hangingPunct="0">
              <a:spcBef>
                <a:spcPct val="20000"/>
              </a:spcBef>
              <a:buClr>
                <a:schemeClr val="accent1"/>
              </a:buClr>
              <a:defRPr/>
            </a:pPr>
            <a:endParaRPr lang="fr-FR" dirty="0">
              <a:latin typeface="Trebuchet MS" pitchFamily="34" charset="0"/>
              <a:cs typeface="ＭＳ Ｐゴシック" pitchFamily="34" charset="-128"/>
            </a:endParaRPr>
          </a:p>
          <a:p>
            <a:pPr eaLnBrk="0" hangingPunct="0">
              <a:spcBef>
                <a:spcPct val="20000"/>
              </a:spcBef>
              <a:buClr>
                <a:schemeClr val="accent1"/>
              </a:buClr>
              <a:defRPr/>
            </a:pPr>
            <a:r>
              <a:rPr lang="fr-FR" u="sng" dirty="0">
                <a:latin typeface="Trebuchet MS" pitchFamily="34" charset="0"/>
                <a:cs typeface="ＭＳ Ｐゴシック" pitchFamily="34" charset="-128"/>
              </a:rPr>
              <a:t>Pour les fournisseurs</a:t>
            </a:r>
          </a:p>
          <a:p>
            <a:pPr eaLnBrk="0" hangingPunct="0">
              <a:spcBef>
                <a:spcPct val="20000"/>
              </a:spcBef>
              <a:buClr>
                <a:schemeClr val="accent1"/>
              </a:buClr>
              <a:buFont typeface="Courier New" pitchFamily="49" charset="0"/>
              <a:buChar char="o"/>
              <a:defRPr/>
            </a:pPr>
            <a:r>
              <a:rPr lang="fr-FR" dirty="0">
                <a:latin typeface="Trebuchet MS" pitchFamily="34" charset="0"/>
                <a:cs typeface="ＭＳ Ｐゴシック" pitchFamily="34" charset="-128"/>
              </a:rPr>
              <a:t> La publication est toujours aussi facile</a:t>
            </a:r>
          </a:p>
        </p:txBody>
      </p:sp>
      <p:sp>
        <p:nvSpPr>
          <p:cNvPr id="5" name="Espace réservé du contenu 1">
            <a:extLst>
              <a:ext uri="{FF2B5EF4-FFF2-40B4-BE49-F238E27FC236}">
                <a16:creationId xmlns:a16="http://schemas.microsoft.com/office/drawing/2014/main" id="{8BBF641D-B4BF-4152-A6C9-94AF2B66B069}"/>
              </a:ext>
            </a:extLst>
          </p:cNvPr>
          <p:cNvSpPr>
            <a:spLocks/>
          </p:cNvSpPr>
          <p:nvPr/>
        </p:nvSpPr>
        <p:spPr bwMode="auto">
          <a:xfrm>
            <a:off x="4571999" y="2493820"/>
            <a:ext cx="4333461" cy="36945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p>
            <a:pPr algn="ctr" eaLnBrk="0" hangingPunct="0">
              <a:spcBef>
                <a:spcPct val="20000"/>
              </a:spcBef>
              <a:buClr>
                <a:schemeClr val="accent1"/>
              </a:buClr>
              <a:defRPr/>
            </a:pPr>
            <a:r>
              <a:rPr lang="fr-FR" u="sng" dirty="0">
                <a:latin typeface="Trebuchet MS" pitchFamily="34" charset="0"/>
                <a:cs typeface="ＭＳ Ｐゴシック" pitchFamily="34" charset="-128"/>
              </a:rPr>
              <a:t>Problème</a:t>
            </a:r>
            <a:br>
              <a:rPr lang="fr-FR" dirty="0">
                <a:latin typeface="Trebuchet MS" pitchFamily="34" charset="0"/>
                <a:cs typeface="ＭＳ Ｐゴシック" pitchFamily="34" charset="-128"/>
              </a:rPr>
            </a:br>
            <a:r>
              <a:rPr lang="fr-FR" dirty="0">
                <a:latin typeface="Trebuchet MS" pitchFamily="34" charset="0"/>
                <a:cs typeface="ＭＳ Ｐゴシック" pitchFamily="34" charset="-128"/>
              </a:rPr>
              <a:t>L’analyse de données nécessite l’usage d’un logiciel propriétaire</a:t>
            </a:r>
          </a:p>
        </p:txBody>
      </p:sp>
    </p:spTree>
    <p:extLst>
      <p:ext uri="{BB962C8B-B14F-4D97-AF65-F5344CB8AC3E}">
        <p14:creationId xmlns:p14="http://schemas.microsoft.com/office/powerpoint/2010/main" val="397811124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8B2D17-1E27-42BC-9805-F39379225E0B}"/>
              </a:ext>
            </a:extLst>
          </p:cNvPr>
          <p:cNvSpPr>
            <a:spLocks noGrp="1"/>
          </p:cNvSpPr>
          <p:nvPr>
            <p:ph type="title"/>
          </p:nvPr>
        </p:nvSpPr>
        <p:spPr/>
        <p:txBody>
          <a:bodyPr/>
          <a:lstStyle/>
          <a:p>
            <a:r>
              <a:rPr lang="fr-FR" dirty="0"/>
              <a:t>Publier –</a:t>
            </a:r>
            <a:br>
              <a:rPr lang="fr-FR" dirty="0"/>
            </a:br>
            <a:r>
              <a:rPr lang="fr-FR" dirty="0"/>
              <a:t>5</a:t>
            </a:r>
            <a:r>
              <a:rPr lang="fr-FR" sz="2400" dirty="0"/>
              <a:t> ★ Open Data</a:t>
            </a:r>
            <a:endParaRPr lang="fr-FR" dirty="0"/>
          </a:p>
        </p:txBody>
      </p:sp>
      <p:graphicFrame>
        <p:nvGraphicFramePr>
          <p:cNvPr id="3" name="Diagramme 2">
            <a:extLst>
              <a:ext uri="{FF2B5EF4-FFF2-40B4-BE49-F238E27FC236}">
                <a16:creationId xmlns:a16="http://schemas.microsoft.com/office/drawing/2014/main" id="{FE70D127-7572-4360-8C23-3EC3B0E8089F}"/>
              </a:ext>
            </a:extLst>
          </p:cNvPr>
          <p:cNvGraphicFramePr/>
          <p:nvPr>
            <p:extLst>
              <p:ext uri="{D42A27DB-BD31-4B8C-83A1-F6EECF244321}">
                <p14:modId xmlns:p14="http://schemas.microsoft.com/office/powerpoint/2010/main" val="428015909"/>
              </p:ext>
            </p:extLst>
          </p:nvPr>
        </p:nvGraphicFramePr>
        <p:xfrm>
          <a:off x="448128" y="1302328"/>
          <a:ext cx="8247744" cy="1089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Espace réservé du contenu 1">
            <a:extLst>
              <a:ext uri="{FF2B5EF4-FFF2-40B4-BE49-F238E27FC236}">
                <a16:creationId xmlns:a16="http://schemas.microsoft.com/office/drawing/2014/main" id="{72FDDE9D-829C-4146-BBB8-BFFCCD0DF188}"/>
              </a:ext>
            </a:extLst>
          </p:cNvPr>
          <p:cNvSpPr>
            <a:spLocks/>
          </p:cNvSpPr>
          <p:nvPr/>
        </p:nvSpPr>
        <p:spPr bwMode="auto">
          <a:xfrm>
            <a:off x="248478" y="2493820"/>
            <a:ext cx="4323522" cy="37684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0" hangingPunct="0">
              <a:spcBef>
                <a:spcPct val="20000"/>
              </a:spcBef>
              <a:buClr>
                <a:schemeClr val="accent1"/>
              </a:buClr>
              <a:defRPr/>
            </a:pPr>
            <a:r>
              <a:rPr lang="fr-FR" u="sng" dirty="0">
                <a:latin typeface="Trebuchet MS" pitchFamily="34" charset="0"/>
                <a:cs typeface="ＭＳ Ｐゴシック" pitchFamily="34" charset="-128"/>
              </a:rPr>
              <a:t>Les utilisateurs peuvent</a:t>
            </a:r>
          </a:p>
          <a:p>
            <a:pPr eaLnBrk="0" hangingPunct="0">
              <a:spcBef>
                <a:spcPct val="20000"/>
              </a:spcBef>
              <a:buClr>
                <a:schemeClr val="accent1"/>
              </a:buClr>
              <a:buFont typeface="Courier New" pitchFamily="49" charset="0"/>
              <a:buChar char="o"/>
              <a:defRPr/>
            </a:pPr>
            <a:r>
              <a:rPr lang="fr-FR" b="1" dirty="0">
                <a:latin typeface="Trebuchet MS" pitchFamily="34" charset="0"/>
                <a:cs typeface="ＭＳ Ｐゴシック" pitchFamily="34" charset="-128"/>
              </a:rPr>
              <a:t> </a:t>
            </a:r>
            <a:r>
              <a:rPr lang="fr-FR" dirty="0">
                <a:latin typeface="Trebuchet MS" pitchFamily="34" charset="0"/>
                <a:cs typeface="ＭＳ Ｐゴシック" pitchFamily="34" charset="-128"/>
              </a:rPr>
              <a:t>Manipuler les données sans avoir recours à un logiciel propriétaire</a:t>
            </a:r>
          </a:p>
          <a:p>
            <a:pPr eaLnBrk="0" hangingPunct="0">
              <a:spcBef>
                <a:spcPct val="20000"/>
              </a:spcBef>
              <a:buClr>
                <a:schemeClr val="accent1"/>
              </a:buClr>
              <a:defRPr/>
            </a:pPr>
            <a:endParaRPr lang="fr-FR" dirty="0">
              <a:latin typeface="Trebuchet MS" pitchFamily="34" charset="0"/>
              <a:cs typeface="ＭＳ Ｐゴシック" pitchFamily="34" charset="-128"/>
            </a:endParaRPr>
          </a:p>
          <a:p>
            <a:pPr eaLnBrk="0" hangingPunct="0">
              <a:spcBef>
                <a:spcPct val="20000"/>
              </a:spcBef>
              <a:buClr>
                <a:schemeClr val="accent1"/>
              </a:buClr>
              <a:defRPr/>
            </a:pPr>
            <a:endParaRPr lang="fr-FR" dirty="0">
              <a:latin typeface="Trebuchet MS" pitchFamily="34" charset="0"/>
              <a:cs typeface="ＭＳ Ｐゴシック" pitchFamily="34" charset="-128"/>
            </a:endParaRPr>
          </a:p>
          <a:p>
            <a:pPr eaLnBrk="0" hangingPunct="0">
              <a:spcBef>
                <a:spcPct val="20000"/>
              </a:spcBef>
              <a:buClr>
                <a:schemeClr val="accent1"/>
              </a:buClr>
              <a:defRPr/>
            </a:pPr>
            <a:r>
              <a:rPr lang="fr-FR" u="sng" dirty="0">
                <a:latin typeface="Trebuchet MS" pitchFamily="34" charset="0"/>
                <a:cs typeface="ＭＳ Ｐゴシック" pitchFamily="34" charset="-128"/>
              </a:rPr>
              <a:t>Pour les fournisseurs</a:t>
            </a:r>
          </a:p>
          <a:p>
            <a:pPr eaLnBrk="0" hangingPunct="0">
              <a:spcBef>
                <a:spcPct val="20000"/>
              </a:spcBef>
              <a:buClr>
                <a:schemeClr val="accent1"/>
              </a:buClr>
              <a:buFont typeface="Courier New" pitchFamily="49" charset="0"/>
              <a:buChar char="o"/>
              <a:defRPr/>
            </a:pPr>
            <a:r>
              <a:rPr lang="fr-FR" dirty="0">
                <a:latin typeface="Trebuchet MS" pitchFamily="34" charset="0"/>
                <a:cs typeface="ＭＳ Ｐゴシック" pitchFamily="34" charset="-128"/>
              </a:rPr>
              <a:t> La publication est encore facile</a:t>
            </a:r>
          </a:p>
          <a:p>
            <a:pPr eaLnBrk="0" hangingPunct="0">
              <a:spcBef>
                <a:spcPct val="20000"/>
              </a:spcBef>
              <a:buClr>
                <a:schemeClr val="accent1"/>
              </a:buClr>
              <a:buFont typeface="Courier New" pitchFamily="49" charset="0"/>
              <a:buChar char="o"/>
              <a:defRPr/>
            </a:pPr>
            <a:r>
              <a:rPr lang="fr-FR" dirty="0">
                <a:latin typeface="Trebuchet MS" pitchFamily="34" charset="0"/>
                <a:cs typeface="ＭＳ Ｐゴシック" pitchFamily="34" charset="-128"/>
              </a:rPr>
              <a:t> Des convertisseurs de données peuvent avoir à être utilisés</a:t>
            </a:r>
          </a:p>
        </p:txBody>
      </p:sp>
      <p:sp>
        <p:nvSpPr>
          <p:cNvPr id="7" name="Espace réservé du contenu 1">
            <a:extLst>
              <a:ext uri="{FF2B5EF4-FFF2-40B4-BE49-F238E27FC236}">
                <a16:creationId xmlns:a16="http://schemas.microsoft.com/office/drawing/2014/main" id="{4B5B5BA8-5279-44E0-9702-C25CFAF5A251}"/>
              </a:ext>
            </a:extLst>
          </p:cNvPr>
          <p:cNvSpPr>
            <a:spLocks/>
          </p:cNvSpPr>
          <p:nvPr/>
        </p:nvSpPr>
        <p:spPr bwMode="auto">
          <a:xfrm>
            <a:off x="4571999" y="2493820"/>
            <a:ext cx="4123873" cy="36945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p>
            <a:pPr algn="ctr" eaLnBrk="0" hangingPunct="0">
              <a:spcBef>
                <a:spcPct val="20000"/>
              </a:spcBef>
              <a:buClr>
                <a:schemeClr val="accent1"/>
              </a:buClr>
              <a:defRPr/>
            </a:pPr>
            <a:r>
              <a:rPr lang="fr-FR" u="sng" dirty="0">
                <a:latin typeface="Trebuchet MS" pitchFamily="34" charset="0"/>
                <a:cs typeface="ＭＳ Ｐゴシック" pitchFamily="34" charset="-128"/>
              </a:rPr>
              <a:t>Problème</a:t>
            </a:r>
            <a:br>
              <a:rPr lang="fr-FR" dirty="0">
                <a:latin typeface="Trebuchet MS" pitchFamily="34" charset="0"/>
                <a:cs typeface="ＭＳ Ｐゴシック" pitchFamily="34" charset="-128"/>
              </a:rPr>
            </a:br>
            <a:r>
              <a:rPr lang="fr-FR" dirty="0">
                <a:latin typeface="Trebuchet MS" pitchFamily="34" charset="0"/>
                <a:cs typeface="ＭＳ Ｐゴシック" pitchFamily="34" charset="-128"/>
              </a:rPr>
              <a:t>Les données sont encore isolées.</a:t>
            </a:r>
            <a:br>
              <a:rPr lang="fr-FR" dirty="0">
                <a:latin typeface="Trebuchet MS" pitchFamily="34" charset="0"/>
                <a:cs typeface="ＭＳ Ｐゴシック" pitchFamily="34" charset="-128"/>
              </a:rPr>
            </a:br>
            <a:r>
              <a:rPr lang="fr-FR" dirty="0">
                <a:latin typeface="Trebuchet MS" pitchFamily="34" charset="0"/>
                <a:cs typeface="ＭＳ Ｐゴシック" pitchFamily="34" charset="-128"/>
              </a:rPr>
              <a:t>Elles sont accessibles </a:t>
            </a:r>
            <a:r>
              <a:rPr lang="fr-FR" b="1" dirty="0">
                <a:latin typeface="Trebuchet MS" pitchFamily="34" charset="0"/>
                <a:cs typeface="ＭＳ Ｐゴシック" pitchFamily="34" charset="-128"/>
              </a:rPr>
              <a:t>via</a:t>
            </a:r>
            <a:r>
              <a:rPr lang="fr-FR" dirty="0">
                <a:latin typeface="Trebuchet MS" pitchFamily="34" charset="0"/>
                <a:cs typeface="ＭＳ Ｐゴシック" pitchFamily="34" charset="-128"/>
              </a:rPr>
              <a:t> le Web, mais elles ne font pas encore</a:t>
            </a:r>
            <a:br>
              <a:rPr lang="fr-FR" dirty="0">
                <a:latin typeface="Trebuchet MS" pitchFamily="34" charset="0"/>
                <a:cs typeface="ＭＳ Ｐゴシック" pitchFamily="34" charset="-128"/>
              </a:rPr>
            </a:br>
            <a:r>
              <a:rPr lang="fr-FR" b="1" dirty="0">
                <a:latin typeface="Trebuchet MS" pitchFamily="34" charset="0"/>
                <a:cs typeface="ＭＳ Ｐゴシック" pitchFamily="34" charset="-128"/>
              </a:rPr>
              <a:t>partie</a:t>
            </a:r>
            <a:r>
              <a:rPr lang="fr-FR" dirty="0">
                <a:latin typeface="Trebuchet MS" pitchFamily="34" charset="0"/>
                <a:cs typeface="ＭＳ Ｐゴシック" pitchFamily="34" charset="-128"/>
              </a:rPr>
              <a:t> du Web.</a:t>
            </a:r>
          </a:p>
        </p:txBody>
      </p:sp>
    </p:spTree>
    <p:extLst>
      <p:ext uri="{BB962C8B-B14F-4D97-AF65-F5344CB8AC3E}">
        <p14:creationId xmlns:p14="http://schemas.microsoft.com/office/powerpoint/2010/main" val="144438793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8B2D17-1E27-42BC-9805-F39379225E0B}"/>
              </a:ext>
            </a:extLst>
          </p:cNvPr>
          <p:cNvSpPr>
            <a:spLocks noGrp="1"/>
          </p:cNvSpPr>
          <p:nvPr>
            <p:ph type="title"/>
          </p:nvPr>
        </p:nvSpPr>
        <p:spPr/>
        <p:txBody>
          <a:bodyPr/>
          <a:lstStyle/>
          <a:p>
            <a:r>
              <a:rPr lang="fr-FR" dirty="0"/>
              <a:t>Publier –</a:t>
            </a:r>
            <a:br>
              <a:rPr lang="fr-FR" dirty="0"/>
            </a:br>
            <a:r>
              <a:rPr lang="fr-FR" dirty="0"/>
              <a:t>5</a:t>
            </a:r>
            <a:r>
              <a:rPr lang="fr-FR" sz="2400" dirty="0"/>
              <a:t> ★ Open Data</a:t>
            </a:r>
            <a:endParaRPr lang="fr-FR" dirty="0"/>
          </a:p>
        </p:txBody>
      </p:sp>
      <p:graphicFrame>
        <p:nvGraphicFramePr>
          <p:cNvPr id="3" name="Diagramme 2">
            <a:extLst>
              <a:ext uri="{FF2B5EF4-FFF2-40B4-BE49-F238E27FC236}">
                <a16:creationId xmlns:a16="http://schemas.microsoft.com/office/drawing/2014/main" id="{FE70D127-7572-4360-8C23-3EC3B0E8089F}"/>
              </a:ext>
            </a:extLst>
          </p:cNvPr>
          <p:cNvGraphicFramePr/>
          <p:nvPr>
            <p:extLst>
              <p:ext uri="{D42A27DB-BD31-4B8C-83A1-F6EECF244321}">
                <p14:modId xmlns:p14="http://schemas.microsoft.com/office/powerpoint/2010/main" val="1413917697"/>
              </p:ext>
            </p:extLst>
          </p:nvPr>
        </p:nvGraphicFramePr>
        <p:xfrm>
          <a:off x="448128" y="1302328"/>
          <a:ext cx="8247744" cy="1089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Espace réservé du contenu 1">
            <a:extLst>
              <a:ext uri="{FF2B5EF4-FFF2-40B4-BE49-F238E27FC236}">
                <a16:creationId xmlns:a16="http://schemas.microsoft.com/office/drawing/2014/main" id="{EA8006F4-8B28-4958-9FFC-2AB742130E59}"/>
              </a:ext>
            </a:extLst>
          </p:cNvPr>
          <p:cNvSpPr>
            <a:spLocks/>
          </p:cNvSpPr>
          <p:nvPr/>
        </p:nvSpPr>
        <p:spPr bwMode="auto">
          <a:xfrm>
            <a:off x="248478" y="2493820"/>
            <a:ext cx="4323522" cy="37684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0" hangingPunct="0">
              <a:spcBef>
                <a:spcPct val="20000"/>
              </a:spcBef>
              <a:buClr>
                <a:schemeClr val="accent1"/>
              </a:buClr>
              <a:defRPr/>
            </a:pPr>
            <a:r>
              <a:rPr lang="fr-FR" sz="1400" u="sng" dirty="0">
                <a:latin typeface="Trebuchet MS" pitchFamily="34" charset="0"/>
                <a:cs typeface="ＭＳ Ｐゴシック" pitchFamily="34" charset="-128"/>
              </a:rPr>
              <a:t>Les utilisateurs peuvent</a:t>
            </a:r>
          </a:p>
          <a:p>
            <a:pPr eaLnBrk="0" hangingPunct="0">
              <a:spcBef>
                <a:spcPct val="20000"/>
              </a:spcBef>
              <a:buClr>
                <a:schemeClr val="accent1"/>
              </a:buClr>
              <a:buFont typeface="Courier New" pitchFamily="49" charset="0"/>
              <a:buChar char="o"/>
              <a:defRPr/>
            </a:pPr>
            <a:r>
              <a:rPr lang="fr-FR" sz="1400" b="1" dirty="0">
                <a:latin typeface="Trebuchet MS" pitchFamily="34" charset="0"/>
                <a:cs typeface="ＭＳ Ｐゴシック" pitchFamily="34" charset="-128"/>
              </a:rPr>
              <a:t> </a:t>
            </a:r>
            <a:r>
              <a:rPr lang="fr-FR" sz="1400" dirty="0">
                <a:latin typeface="Trebuchet MS" pitchFamily="34" charset="0"/>
                <a:cs typeface="ＭＳ Ｐゴシック" pitchFamily="34" charset="-128"/>
              </a:rPr>
              <a:t>Lier vers les données depuis une page Web</a:t>
            </a:r>
          </a:p>
          <a:p>
            <a:pPr eaLnBrk="0" hangingPunct="0">
              <a:spcBef>
                <a:spcPct val="20000"/>
              </a:spcBef>
              <a:buClr>
                <a:schemeClr val="accent1"/>
              </a:buClr>
              <a:buFont typeface="Courier New" pitchFamily="49" charset="0"/>
              <a:buChar char="o"/>
              <a:defRPr/>
            </a:pPr>
            <a:r>
              <a:rPr lang="fr-FR" sz="1400" dirty="0">
                <a:latin typeface="Trebuchet MS" pitchFamily="34" charset="0"/>
                <a:cs typeface="ＭＳ Ｐゴシック" pitchFamily="34" charset="-128"/>
              </a:rPr>
              <a:t> Enregistrer un signet</a:t>
            </a:r>
          </a:p>
          <a:p>
            <a:pPr eaLnBrk="0" hangingPunct="0">
              <a:spcBef>
                <a:spcPct val="20000"/>
              </a:spcBef>
              <a:buClr>
                <a:schemeClr val="accent1"/>
              </a:buClr>
              <a:buFont typeface="Courier New" pitchFamily="49" charset="0"/>
              <a:buChar char="o"/>
              <a:defRPr/>
            </a:pPr>
            <a:r>
              <a:rPr lang="fr-FR" sz="1400" dirty="0">
                <a:latin typeface="Trebuchet MS" pitchFamily="34" charset="0"/>
                <a:cs typeface="ＭＳ Ｐゴシック" pitchFamily="34" charset="-128"/>
              </a:rPr>
              <a:t> Combiner les données avec d’autres données sans problème</a:t>
            </a:r>
          </a:p>
          <a:p>
            <a:pPr eaLnBrk="0" hangingPunct="0">
              <a:spcBef>
                <a:spcPct val="20000"/>
              </a:spcBef>
              <a:buClr>
                <a:schemeClr val="accent1"/>
              </a:buClr>
              <a:buFont typeface="Courier New" pitchFamily="49" charset="0"/>
              <a:buChar char="o"/>
              <a:defRPr/>
            </a:pPr>
            <a:r>
              <a:rPr lang="fr-FR" sz="1400" dirty="0">
                <a:latin typeface="Trebuchet MS" pitchFamily="34" charset="0"/>
                <a:cs typeface="ＭＳ Ｐゴシック" pitchFamily="34" charset="-128"/>
              </a:rPr>
              <a:t> Utiliser des outils tiers pour analyser une partie des données… à condition de comprendre la structure d’un « graphe » RDF</a:t>
            </a:r>
          </a:p>
          <a:p>
            <a:pPr eaLnBrk="0" hangingPunct="0">
              <a:spcBef>
                <a:spcPct val="20000"/>
              </a:spcBef>
              <a:buClr>
                <a:schemeClr val="accent1"/>
              </a:buClr>
              <a:defRPr/>
            </a:pPr>
            <a:endParaRPr lang="fr-FR" sz="1400" dirty="0">
              <a:latin typeface="Trebuchet MS" pitchFamily="34" charset="0"/>
              <a:cs typeface="ＭＳ Ｐゴシック" pitchFamily="34" charset="-128"/>
            </a:endParaRPr>
          </a:p>
          <a:p>
            <a:pPr eaLnBrk="0" hangingPunct="0">
              <a:spcBef>
                <a:spcPct val="20000"/>
              </a:spcBef>
              <a:buClr>
                <a:schemeClr val="accent1"/>
              </a:buClr>
              <a:defRPr/>
            </a:pPr>
            <a:r>
              <a:rPr lang="fr-FR" sz="1400" u="sng" dirty="0">
                <a:latin typeface="Trebuchet MS" pitchFamily="34" charset="0"/>
                <a:cs typeface="ＭＳ Ｐゴシック" pitchFamily="34" charset="-128"/>
              </a:rPr>
              <a:t>Pour les fournisseurs</a:t>
            </a:r>
          </a:p>
          <a:p>
            <a:pPr eaLnBrk="0" hangingPunct="0">
              <a:spcBef>
                <a:spcPct val="20000"/>
              </a:spcBef>
              <a:buClr>
                <a:schemeClr val="accent1"/>
              </a:buClr>
              <a:buFont typeface="Courier New" pitchFamily="49" charset="0"/>
              <a:buChar char="o"/>
              <a:defRPr/>
            </a:pPr>
            <a:r>
              <a:rPr lang="fr-FR" sz="1400" dirty="0">
                <a:latin typeface="Trebuchet MS" pitchFamily="34" charset="0"/>
                <a:cs typeface="ＭＳ Ｐゴシック" pitchFamily="34" charset="-128"/>
              </a:rPr>
              <a:t> La publication plus fine permet d’optimiser l’accès aux données (</a:t>
            </a:r>
            <a:r>
              <a:rPr lang="fr-FR" sz="1400" dirty="0" err="1">
                <a:latin typeface="Trebuchet MS" pitchFamily="34" charset="0"/>
                <a:cs typeface="ＭＳ Ｐゴシック" pitchFamily="34" charset="-128"/>
              </a:rPr>
              <a:t>caching</a:t>
            </a:r>
            <a:r>
              <a:rPr lang="fr-FR" sz="1400" dirty="0">
                <a:latin typeface="Trebuchet MS" pitchFamily="34" charset="0"/>
                <a:cs typeface="ＭＳ Ｐゴシック" pitchFamily="34" charset="-128"/>
              </a:rPr>
              <a:t>, </a:t>
            </a:r>
            <a:r>
              <a:rPr lang="fr-FR" sz="1400" dirty="0" err="1">
                <a:latin typeface="Trebuchet MS" pitchFamily="34" charset="0"/>
                <a:cs typeface="ＭＳ Ｐゴシック" pitchFamily="34" charset="-128"/>
              </a:rPr>
              <a:t>load</a:t>
            </a:r>
            <a:r>
              <a:rPr lang="fr-FR" sz="1400" dirty="0">
                <a:latin typeface="Trebuchet MS" pitchFamily="34" charset="0"/>
                <a:cs typeface="ＭＳ Ｐゴシック" pitchFamily="34" charset="-128"/>
              </a:rPr>
              <a:t> balancing, API)</a:t>
            </a:r>
          </a:p>
          <a:p>
            <a:pPr eaLnBrk="0" hangingPunct="0">
              <a:spcBef>
                <a:spcPct val="20000"/>
              </a:spcBef>
              <a:buClr>
                <a:schemeClr val="accent1"/>
              </a:buClr>
              <a:buFont typeface="Courier New" pitchFamily="49" charset="0"/>
              <a:buChar char="o"/>
              <a:defRPr/>
            </a:pPr>
            <a:r>
              <a:rPr lang="fr-FR" sz="1400" dirty="0">
                <a:latin typeface="Trebuchet MS" pitchFamily="34" charset="0"/>
                <a:cs typeface="ＭＳ Ｐゴシック" pitchFamily="34" charset="-128"/>
              </a:rPr>
              <a:t> La publication est plus </a:t>
            </a:r>
            <a:r>
              <a:rPr lang="fr-FR" sz="1400" dirty="0" err="1">
                <a:latin typeface="Trebuchet MS" pitchFamily="34" charset="0"/>
                <a:cs typeface="ＭＳ Ｐゴシック" pitchFamily="34" charset="-128"/>
              </a:rPr>
              <a:t>exigente</a:t>
            </a:r>
            <a:r>
              <a:rPr lang="fr-FR" sz="1400" dirty="0">
                <a:latin typeface="Trebuchet MS" pitchFamily="34" charset="0"/>
                <a:cs typeface="ＭＳ Ｐゴシック" pitchFamily="34" charset="-128"/>
              </a:rPr>
              <a:t>, il faut créer des </a:t>
            </a:r>
            <a:r>
              <a:rPr lang="fr-FR" sz="1400" dirty="0" err="1">
                <a:latin typeface="Trebuchet MS" pitchFamily="34" charset="0"/>
                <a:cs typeface="ＭＳ Ｐゴシック" pitchFamily="34" charset="-128"/>
              </a:rPr>
              <a:t>URIs</a:t>
            </a:r>
            <a:r>
              <a:rPr lang="fr-FR" sz="1400" dirty="0">
                <a:latin typeface="Trebuchet MS" pitchFamily="34" charset="0"/>
                <a:cs typeface="ＭＳ Ｐゴシック" pitchFamily="34" charset="-128"/>
              </a:rPr>
              <a:t> et penser à la représentation des données</a:t>
            </a:r>
          </a:p>
        </p:txBody>
      </p:sp>
      <p:sp>
        <p:nvSpPr>
          <p:cNvPr id="7" name="Espace réservé du contenu 1">
            <a:extLst>
              <a:ext uri="{FF2B5EF4-FFF2-40B4-BE49-F238E27FC236}">
                <a16:creationId xmlns:a16="http://schemas.microsoft.com/office/drawing/2014/main" id="{22A18E20-671F-45D5-B6A8-FCDAD292CB48}"/>
              </a:ext>
            </a:extLst>
          </p:cNvPr>
          <p:cNvSpPr>
            <a:spLocks/>
          </p:cNvSpPr>
          <p:nvPr/>
        </p:nvSpPr>
        <p:spPr bwMode="auto">
          <a:xfrm>
            <a:off x="4571999" y="2493820"/>
            <a:ext cx="4333461" cy="36945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p>
            <a:pPr algn="ctr" eaLnBrk="0" hangingPunct="0">
              <a:spcBef>
                <a:spcPct val="20000"/>
              </a:spcBef>
              <a:buClr>
                <a:schemeClr val="accent1"/>
              </a:buClr>
              <a:defRPr/>
            </a:pPr>
            <a:r>
              <a:rPr lang="fr-FR" sz="1600" u="sng" dirty="0">
                <a:latin typeface="Trebuchet MS" pitchFamily="34" charset="0"/>
                <a:cs typeface="ＭＳ Ｐゴシック" pitchFamily="34" charset="-128"/>
              </a:rPr>
              <a:t>Problème</a:t>
            </a:r>
            <a:br>
              <a:rPr lang="fr-FR" sz="1600" dirty="0">
                <a:latin typeface="Trebuchet MS" pitchFamily="34" charset="0"/>
                <a:cs typeface="ＭＳ Ｐゴシック" pitchFamily="34" charset="-128"/>
              </a:rPr>
            </a:br>
            <a:r>
              <a:rPr lang="fr-FR" sz="1600" dirty="0">
                <a:latin typeface="Trebuchet MS" pitchFamily="34" charset="0"/>
                <a:cs typeface="ＭＳ Ｐゴシック" pitchFamily="34" charset="-128"/>
              </a:rPr>
              <a:t>Les données font bien partie du Web,</a:t>
            </a:r>
            <a:br>
              <a:rPr lang="fr-FR" sz="1600" dirty="0">
                <a:latin typeface="Trebuchet MS" pitchFamily="34" charset="0"/>
                <a:cs typeface="ＭＳ Ｐゴシック" pitchFamily="34" charset="-128"/>
              </a:rPr>
            </a:br>
            <a:r>
              <a:rPr lang="fr-FR" sz="1600" dirty="0">
                <a:latin typeface="Trebuchet MS" pitchFamily="34" charset="0"/>
                <a:cs typeface="ＭＳ Ｐゴシック" pitchFamily="34" charset="-128"/>
              </a:rPr>
              <a:t>mais peuvent toujours être isolées</a:t>
            </a:r>
          </a:p>
        </p:txBody>
      </p:sp>
    </p:spTree>
    <p:extLst>
      <p:ext uri="{BB962C8B-B14F-4D97-AF65-F5344CB8AC3E}">
        <p14:creationId xmlns:p14="http://schemas.microsoft.com/office/powerpoint/2010/main" val="110114426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8B2D17-1E27-42BC-9805-F39379225E0B}"/>
              </a:ext>
            </a:extLst>
          </p:cNvPr>
          <p:cNvSpPr>
            <a:spLocks noGrp="1"/>
          </p:cNvSpPr>
          <p:nvPr>
            <p:ph type="title"/>
          </p:nvPr>
        </p:nvSpPr>
        <p:spPr/>
        <p:txBody>
          <a:bodyPr/>
          <a:lstStyle/>
          <a:p>
            <a:r>
              <a:rPr lang="fr-FR" dirty="0"/>
              <a:t>Publier –</a:t>
            </a:r>
            <a:br>
              <a:rPr lang="fr-FR" dirty="0"/>
            </a:br>
            <a:r>
              <a:rPr lang="fr-FR" dirty="0"/>
              <a:t>5</a:t>
            </a:r>
            <a:r>
              <a:rPr lang="fr-FR" sz="2400" dirty="0"/>
              <a:t> ★ Open Data</a:t>
            </a:r>
            <a:endParaRPr lang="fr-FR" dirty="0"/>
          </a:p>
        </p:txBody>
      </p:sp>
      <p:graphicFrame>
        <p:nvGraphicFramePr>
          <p:cNvPr id="3" name="Diagramme 2">
            <a:extLst>
              <a:ext uri="{FF2B5EF4-FFF2-40B4-BE49-F238E27FC236}">
                <a16:creationId xmlns:a16="http://schemas.microsoft.com/office/drawing/2014/main" id="{FE70D127-7572-4360-8C23-3EC3B0E8089F}"/>
              </a:ext>
            </a:extLst>
          </p:cNvPr>
          <p:cNvGraphicFramePr/>
          <p:nvPr>
            <p:extLst>
              <p:ext uri="{D42A27DB-BD31-4B8C-83A1-F6EECF244321}">
                <p14:modId xmlns:p14="http://schemas.microsoft.com/office/powerpoint/2010/main" val="1880649128"/>
              </p:ext>
            </p:extLst>
          </p:nvPr>
        </p:nvGraphicFramePr>
        <p:xfrm>
          <a:off x="448128" y="1302328"/>
          <a:ext cx="8247744" cy="1089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Espace réservé du contenu 1">
            <a:extLst>
              <a:ext uri="{FF2B5EF4-FFF2-40B4-BE49-F238E27FC236}">
                <a16:creationId xmlns:a16="http://schemas.microsoft.com/office/drawing/2014/main" id="{BAFA85A8-5E1A-4D2D-9BEC-3157A068FB40}"/>
              </a:ext>
            </a:extLst>
          </p:cNvPr>
          <p:cNvSpPr>
            <a:spLocks/>
          </p:cNvSpPr>
          <p:nvPr/>
        </p:nvSpPr>
        <p:spPr bwMode="auto">
          <a:xfrm>
            <a:off x="248478" y="2493820"/>
            <a:ext cx="4323522" cy="37684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0" hangingPunct="0">
              <a:spcBef>
                <a:spcPct val="20000"/>
              </a:spcBef>
              <a:buClr>
                <a:schemeClr val="accent1"/>
              </a:buClr>
              <a:defRPr/>
            </a:pPr>
            <a:r>
              <a:rPr lang="fr-FR" u="sng" dirty="0">
                <a:latin typeface="Trebuchet MS" pitchFamily="34" charset="0"/>
                <a:cs typeface="ＭＳ Ｐゴシック" pitchFamily="34" charset="-128"/>
              </a:rPr>
              <a:t>Les utilisateurs peuvent</a:t>
            </a:r>
          </a:p>
          <a:p>
            <a:pPr eaLnBrk="0" hangingPunct="0">
              <a:spcBef>
                <a:spcPct val="20000"/>
              </a:spcBef>
              <a:buClr>
                <a:schemeClr val="accent1"/>
              </a:buClr>
              <a:buFont typeface="Courier New" pitchFamily="49" charset="0"/>
              <a:buChar char="o"/>
              <a:defRPr/>
            </a:pPr>
            <a:r>
              <a:rPr lang="fr-FR" b="1" dirty="0">
                <a:latin typeface="Trebuchet MS" pitchFamily="34" charset="0"/>
                <a:cs typeface="ＭＳ Ｐゴシック" pitchFamily="34" charset="-128"/>
              </a:rPr>
              <a:t> </a:t>
            </a:r>
            <a:r>
              <a:rPr lang="fr-FR" dirty="0">
                <a:latin typeface="Trebuchet MS" pitchFamily="34" charset="0"/>
                <a:cs typeface="ＭＳ Ｐゴシック" pitchFamily="34" charset="-128"/>
              </a:rPr>
              <a:t>Découvrir des données connexes</a:t>
            </a:r>
          </a:p>
          <a:p>
            <a:pPr eaLnBrk="0" hangingPunct="0">
              <a:spcBef>
                <a:spcPct val="20000"/>
              </a:spcBef>
              <a:buClr>
                <a:schemeClr val="accent1"/>
              </a:buClr>
              <a:buFont typeface="Courier New" pitchFamily="49" charset="0"/>
              <a:buChar char="o"/>
              <a:defRPr/>
            </a:pPr>
            <a:r>
              <a:rPr lang="fr-FR" dirty="0">
                <a:latin typeface="Trebuchet MS" pitchFamily="34" charset="0"/>
                <a:cs typeface="ＭＳ Ｐゴシック" pitchFamily="34" charset="-128"/>
              </a:rPr>
              <a:t> Comprendre le schéma de données plus facilement</a:t>
            </a:r>
          </a:p>
          <a:p>
            <a:pPr eaLnBrk="0" hangingPunct="0">
              <a:spcBef>
                <a:spcPct val="20000"/>
              </a:spcBef>
              <a:buClr>
                <a:schemeClr val="accent1"/>
              </a:buClr>
              <a:buFont typeface="Courier New" pitchFamily="49" charset="0"/>
              <a:buChar char="o"/>
              <a:defRPr/>
            </a:pPr>
            <a:endParaRPr lang="fr-FR" dirty="0">
              <a:latin typeface="Trebuchet MS" pitchFamily="34" charset="0"/>
              <a:cs typeface="ＭＳ Ｐゴシック" pitchFamily="34" charset="-128"/>
            </a:endParaRPr>
          </a:p>
          <a:p>
            <a:pPr eaLnBrk="0" hangingPunct="0">
              <a:spcBef>
                <a:spcPct val="20000"/>
              </a:spcBef>
              <a:buClr>
                <a:schemeClr val="accent1"/>
              </a:buClr>
              <a:defRPr/>
            </a:pPr>
            <a:r>
              <a:rPr lang="fr-FR" u="sng" dirty="0">
                <a:latin typeface="Trebuchet MS" pitchFamily="34" charset="0"/>
                <a:cs typeface="ＭＳ Ｐゴシック" pitchFamily="34" charset="-128"/>
              </a:rPr>
              <a:t>Pour les fournisseurs</a:t>
            </a:r>
          </a:p>
          <a:p>
            <a:pPr eaLnBrk="0" hangingPunct="0">
              <a:spcBef>
                <a:spcPct val="20000"/>
              </a:spcBef>
              <a:buClr>
                <a:schemeClr val="accent1"/>
              </a:buClr>
              <a:buFont typeface="Courier New" pitchFamily="49" charset="0"/>
              <a:buChar char="o"/>
              <a:defRPr/>
            </a:pPr>
            <a:r>
              <a:rPr lang="fr-FR" dirty="0">
                <a:latin typeface="Trebuchet MS" pitchFamily="34" charset="0"/>
                <a:cs typeface="ＭＳ Ｐゴシック" pitchFamily="34" charset="-128"/>
              </a:rPr>
              <a:t> Les données peuvent être découvertes</a:t>
            </a:r>
          </a:p>
          <a:p>
            <a:pPr eaLnBrk="0" hangingPunct="0">
              <a:spcBef>
                <a:spcPct val="20000"/>
              </a:spcBef>
              <a:buClr>
                <a:schemeClr val="accent1"/>
              </a:buClr>
              <a:buFont typeface="Courier New" pitchFamily="49" charset="0"/>
              <a:buChar char="o"/>
              <a:defRPr/>
            </a:pPr>
            <a:r>
              <a:rPr lang="fr-FR" dirty="0">
                <a:latin typeface="Trebuchet MS" pitchFamily="34" charset="0"/>
                <a:cs typeface="ＭＳ Ｐゴシック" pitchFamily="34" charset="-128"/>
              </a:rPr>
              <a:t> Les données font partie d’un tout, leur valeur ajoutée augmente en conséquence</a:t>
            </a:r>
          </a:p>
        </p:txBody>
      </p:sp>
      <p:sp>
        <p:nvSpPr>
          <p:cNvPr id="7" name="Espace réservé du contenu 1">
            <a:extLst>
              <a:ext uri="{FF2B5EF4-FFF2-40B4-BE49-F238E27FC236}">
                <a16:creationId xmlns:a16="http://schemas.microsoft.com/office/drawing/2014/main" id="{40CDB6E9-C662-4FCB-B0DA-5BD3B6B43EF5}"/>
              </a:ext>
            </a:extLst>
          </p:cNvPr>
          <p:cNvSpPr>
            <a:spLocks/>
          </p:cNvSpPr>
          <p:nvPr/>
        </p:nvSpPr>
        <p:spPr bwMode="auto">
          <a:xfrm>
            <a:off x="4571999" y="2493820"/>
            <a:ext cx="4333461" cy="36945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p>
            <a:pPr algn="ctr" eaLnBrk="0" hangingPunct="0">
              <a:spcBef>
                <a:spcPct val="20000"/>
              </a:spcBef>
              <a:buClr>
                <a:schemeClr val="accent1"/>
              </a:buClr>
              <a:defRPr/>
            </a:pPr>
            <a:r>
              <a:rPr lang="fr-FR" u="sng" dirty="0">
                <a:latin typeface="Trebuchet MS" pitchFamily="34" charset="0"/>
                <a:cs typeface="ＭＳ Ｐゴシック" pitchFamily="34" charset="-128"/>
              </a:rPr>
              <a:t>Problèmes</a:t>
            </a:r>
            <a:br>
              <a:rPr lang="fr-FR" dirty="0">
                <a:latin typeface="Trebuchet MS" pitchFamily="34" charset="0"/>
                <a:cs typeface="ＭＳ Ｐゴシック" pitchFamily="34" charset="-128"/>
              </a:rPr>
            </a:br>
            <a:r>
              <a:rPr lang="fr-FR" dirty="0">
                <a:latin typeface="Trebuchet MS" pitchFamily="34" charset="0"/>
                <a:cs typeface="ＭＳ Ｐゴシック" pitchFamily="34" charset="-128"/>
              </a:rPr>
              <a:t>Les données sont désormais</a:t>
            </a:r>
            <a:br>
              <a:rPr lang="fr-FR" dirty="0">
                <a:latin typeface="Trebuchet MS" pitchFamily="34" charset="0"/>
                <a:cs typeface="ＭＳ Ｐゴシック" pitchFamily="34" charset="-128"/>
              </a:rPr>
            </a:br>
            <a:r>
              <a:rPr lang="fr-FR" dirty="0">
                <a:latin typeface="Trebuchet MS" pitchFamily="34" charset="0"/>
                <a:cs typeface="ＭＳ Ｐゴシック" pitchFamily="34" charset="-128"/>
              </a:rPr>
              <a:t>liées dans une trame globale.</a:t>
            </a:r>
            <a:br>
              <a:rPr lang="fr-FR" dirty="0">
                <a:latin typeface="Trebuchet MS" pitchFamily="34" charset="0"/>
                <a:cs typeface="ＭＳ Ｐゴシック" pitchFamily="34" charset="-128"/>
              </a:rPr>
            </a:br>
            <a:r>
              <a:rPr lang="fr-FR" dirty="0">
                <a:latin typeface="Trebuchet MS" pitchFamily="34" charset="0"/>
                <a:cs typeface="ＭＳ Ｐゴシック" pitchFamily="34" charset="-128"/>
              </a:rPr>
              <a:t>Comment distinguer le faux du vrai? Comment gérer les liens brisés?</a:t>
            </a:r>
            <a:br>
              <a:rPr lang="fr-FR" dirty="0">
                <a:latin typeface="Trebuchet MS" pitchFamily="34" charset="0"/>
                <a:cs typeface="ＭＳ Ｐゴシック" pitchFamily="34" charset="-128"/>
              </a:rPr>
            </a:br>
            <a:r>
              <a:rPr lang="fr-FR" dirty="0">
                <a:latin typeface="Trebuchet MS" pitchFamily="34" charset="0"/>
                <a:cs typeface="ＭＳ Ｐゴシック" pitchFamily="34" charset="-128"/>
              </a:rPr>
              <a:t>Quels vocabulaires utiliser?</a:t>
            </a:r>
          </a:p>
        </p:txBody>
      </p:sp>
    </p:spTree>
    <p:extLst>
      <p:ext uri="{BB962C8B-B14F-4D97-AF65-F5344CB8AC3E}">
        <p14:creationId xmlns:p14="http://schemas.microsoft.com/office/powerpoint/2010/main" val="99124448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3529A25-E1F7-438F-A95D-E7C10FB90772}"/>
              </a:ext>
            </a:extLst>
          </p:cNvPr>
          <p:cNvPicPr>
            <a:picLocks noChangeAspect="1"/>
          </p:cNvPicPr>
          <p:nvPr/>
        </p:nvPicPr>
        <p:blipFill>
          <a:blip r:embed="rId2"/>
          <a:stretch>
            <a:fillRect/>
          </a:stretch>
        </p:blipFill>
        <p:spPr>
          <a:xfrm>
            <a:off x="448128" y="1066201"/>
            <a:ext cx="6151418" cy="5428626"/>
          </a:xfrm>
          <a:prstGeom prst="rect">
            <a:avLst/>
          </a:prstGeom>
        </p:spPr>
      </p:pic>
      <p:sp>
        <p:nvSpPr>
          <p:cNvPr id="2" name="Titre 1">
            <a:extLst>
              <a:ext uri="{FF2B5EF4-FFF2-40B4-BE49-F238E27FC236}">
                <a16:creationId xmlns:a16="http://schemas.microsoft.com/office/drawing/2014/main" id="{A58B2D17-1E27-42BC-9805-F39379225E0B}"/>
              </a:ext>
            </a:extLst>
          </p:cNvPr>
          <p:cNvSpPr>
            <a:spLocks noGrp="1"/>
          </p:cNvSpPr>
          <p:nvPr>
            <p:ph type="title"/>
          </p:nvPr>
        </p:nvSpPr>
        <p:spPr/>
        <p:txBody>
          <a:bodyPr/>
          <a:lstStyle/>
          <a:p>
            <a:r>
              <a:rPr lang="fr-FR" dirty="0"/>
              <a:t>Publier –</a:t>
            </a:r>
            <a:br>
              <a:rPr lang="fr-FR" dirty="0"/>
            </a:br>
            <a:r>
              <a:rPr lang="fr-FR" dirty="0"/>
              <a:t>5</a:t>
            </a:r>
            <a:r>
              <a:rPr lang="fr-FR" sz="2400" dirty="0"/>
              <a:t> ★ Open Data</a:t>
            </a:r>
            <a:endParaRPr lang="fr-FR" dirty="0"/>
          </a:p>
        </p:txBody>
      </p:sp>
      <p:sp>
        <p:nvSpPr>
          <p:cNvPr id="8" name="ZoneTexte 7">
            <a:extLst>
              <a:ext uri="{FF2B5EF4-FFF2-40B4-BE49-F238E27FC236}">
                <a16:creationId xmlns:a16="http://schemas.microsoft.com/office/drawing/2014/main" id="{A30A9ED5-24EC-43AF-8F83-25E7A3370815}"/>
              </a:ext>
            </a:extLst>
          </p:cNvPr>
          <p:cNvSpPr txBox="1"/>
          <p:nvPr/>
        </p:nvSpPr>
        <p:spPr>
          <a:xfrm>
            <a:off x="4775200" y="5634182"/>
            <a:ext cx="4368801" cy="1223818"/>
          </a:xfrm>
          <a:prstGeom prst="rect">
            <a:avLst/>
          </a:prstGeom>
          <a:noFill/>
        </p:spPr>
        <p:txBody>
          <a:bodyPr wrap="square" rtlCol="0">
            <a:normAutofit/>
          </a:bodyPr>
          <a:lstStyle/>
          <a:p>
            <a:pPr algn="r"/>
            <a:r>
              <a:rPr lang="fr-FR" sz="1400" b="1" dirty="0" err="1"/>
              <a:t>Linking</a:t>
            </a:r>
            <a:r>
              <a:rPr lang="fr-FR" sz="1400" b="1" dirty="0"/>
              <a:t> Open Data cloud </a:t>
            </a:r>
            <a:r>
              <a:rPr lang="fr-FR" sz="1400" b="1" dirty="0" err="1"/>
              <a:t>diagram</a:t>
            </a:r>
            <a:r>
              <a:rPr lang="fr-FR" sz="1400" b="1" dirty="0"/>
              <a:t> 2017</a:t>
            </a:r>
            <a:br>
              <a:rPr lang="fr-FR" sz="1400" dirty="0"/>
            </a:br>
            <a:r>
              <a:rPr lang="fr-FR" sz="1400" dirty="0"/>
              <a:t>by </a:t>
            </a:r>
            <a:r>
              <a:rPr lang="fr-FR" sz="1400" dirty="0" err="1"/>
              <a:t>Andrejs</a:t>
            </a:r>
            <a:r>
              <a:rPr lang="fr-FR" sz="1400" dirty="0"/>
              <a:t> Abele, John P. </a:t>
            </a:r>
            <a:r>
              <a:rPr lang="fr-FR" sz="1400" dirty="0" err="1"/>
              <a:t>McCrae</a:t>
            </a:r>
            <a:r>
              <a:rPr lang="fr-FR" sz="1400" dirty="0"/>
              <a:t>, Paul </a:t>
            </a:r>
            <a:r>
              <a:rPr lang="fr-FR" sz="1400" dirty="0" err="1"/>
              <a:t>Buitelaar</a:t>
            </a:r>
            <a:r>
              <a:rPr lang="fr-FR" sz="1400" dirty="0"/>
              <a:t>, Anja </a:t>
            </a:r>
            <a:r>
              <a:rPr lang="fr-FR" sz="1400" dirty="0" err="1"/>
              <a:t>Jentzsch</a:t>
            </a:r>
            <a:r>
              <a:rPr lang="fr-FR" sz="1400" dirty="0"/>
              <a:t> and Richard </a:t>
            </a:r>
            <a:r>
              <a:rPr lang="fr-FR" sz="1400" dirty="0" err="1"/>
              <a:t>Cyganiak</a:t>
            </a:r>
            <a:r>
              <a:rPr lang="fr-FR" sz="1400" dirty="0"/>
              <a:t>.</a:t>
            </a:r>
            <a:br>
              <a:rPr lang="fr-FR" sz="1400" dirty="0"/>
            </a:br>
            <a:r>
              <a:rPr lang="fr-FR" sz="1400" dirty="0"/>
              <a:t>http://lod-cloud.net/</a:t>
            </a:r>
          </a:p>
        </p:txBody>
      </p:sp>
    </p:spTree>
    <p:extLst>
      <p:ext uri="{BB962C8B-B14F-4D97-AF65-F5344CB8AC3E}">
        <p14:creationId xmlns:p14="http://schemas.microsoft.com/office/powerpoint/2010/main" val="404637442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8B2D17-1E27-42BC-9805-F39379225E0B}"/>
              </a:ext>
            </a:extLst>
          </p:cNvPr>
          <p:cNvSpPr>
            <a:spLocks noGrp="1"/>
          </p:cNvSpPr>
          <p:nvPr>
            <p:ph type="title"/>
          </p:nvPr>
        </p:nvSpPr>
        <p:spPr/>
        <p:txBody>
          <a:bodyPr/>
          <a:lstStyle/>
          <a:p>
            <a:r>
              <a:rPr lang="fr-FR" dirty="0"/>
              <a:t>Publier –</a:t>
            </a:r>
            <a:br>
              <a:rPr lang="fr-FR" dirty="0"/>
            </a:br>
            <a:r>
              <a:rPr lang="fr-FR" dirty="0"/>
              <a:t>5</a:t>
            </a:r>
            <a:r>
              <a:rPr lang="fr-FR" sz="2400" dirty="0"/>
              <a:t> ★ Open Data</a:t>
            </a:r>
            <a:endParaRPr lang="fr-FR" dirty="0"/>
          </a:p>
        </p:txBody>
      </p:sp>
      <p:pic>
        <p:nvPicPr>
          <p:cNvPr id="4" name="Image 3">
            <a:extLst>
              <a:ext uri="{FF2B5EF4-FFF2-40B4-BE49-F238E27FC236}">
                <a16:creationId xmlns:a16="http://schemas.microsoft.com/office/drawing/2014/main" id="{F7C9C2B2-83E0-4AC7-82B2-84325A62EF3C}"/>
              </a:ext>
            </a:extLst>
          </p:cNvPr>
          <p:cNvPicPr>
            <a:picLocks noChangeAspect="1"/>
          </p:cNvPicPr>
          <p:nvPr/>
        </p:nvPicPr>
        <p:blipFill>
          <a:blip r:embed="rId2"/>
          <a:stretch>
            <a:fillRect/>
          </a:stretch>
        </p:blipFill>
        <p:spPr>
          <a:xfrm>
            <a:off x="581890" y="974964"/>
            <a:ext cx="7980220" cy="5554620"/>
          </a:xfrm>
          <a:prstGeom prst="rect">
            <a:avLst/>
          </a:prstGeom>
        </p:spPr>
      </p:pic>
    </p:spTree>
    <p:extLst>
      <p:ext uri="{BB962C8B-B14F-4D97-AF65-F5344CB8AC3E}">
        <p14:creationId xmlns:p14="http://schemas.microsoft.com/office/powerpoint/2010/main" val="281070210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730D4E-BA1E-4757-AEDD-94B324B7C906}"/>
              </a:ext>
            </a:extLst>
          </p:cNvPr>
          <p:cNvSpPr>
            <a:spLocks noGrp="1"/>
          </p:cNvSpPr>
          <p:nvPr>
            <p:ph type="title"/>
          </p:nvPr>
        </p:nvSpPr>
        <p:spPr>
          <a:xfrm>
            <a:off x="448128" y="0"/>
            <a:ext cx="4777015" cy="812800"/>
          </a:xfrm>
        </p:spPr>
        <p:txBody>
          <a:bodyPr/>
          <a:lstStyle/>
          <a:p>
            <a:r>
              <a:rPr lang="fr-FR" dirty="0"/>
              <a:t>Publier –</a:t>
            </a:r>
            <a:br>
              <a:rPr lang="fr-FR" dirty="0"/>
            </a:br>
            <a:r>
              <a:rPr lang="fr-FR" dirty="0" err="1"/>
              <a:t>URIs</a:t>
            </a:r>
            <a:endParaRPr lang="fr-FR" dirty="0"/>
          </a:p>
        </p:txBody>
      </p:sp>
      <p:sp>
        <p:nvSpPr>
          <p:cNvPr id="4" name="Espace réservé du contenu 1">
            <a:extLst>
              <a:ext uri="{FF2B5EF4-FFF2-40B4-BE49-F238E27FC236}">
                <a16:creationId xmlns:a16="http://schemas.microsoft.com/office/drawing/2014/main" id="{BBA86DE1-278C-43A2-9DD7-B210DE162154}"/>
              </a:ext>
            </a:extLst>
          </p:cNvPr>
          <p:cNvSpPr>
            <a:spLocks/>
          </p:cNvSpPr>
          <p:nvPr/>
        </p:nvSpPr>
        <p:spPr bwMode="auto">
          <a:xfrm>
            <a:off x="248478" y="2086084"/>
            <a:ext cx="8647044" cy="34244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L’utilisation d’</a:t>
            </a:r>
            <a:r>
              <a:rPr lang="fr-FR" sz="2400" b="1" dirty="0" err="1">
                <a:latin typeface="Trebuchet MS" pitchFamily="34" charset="0"/>
                <a:cs typeface="ＭＳ Ｐゴシック" pitchFamily="34" charset="-128"/>
              </a:rPr>
              <a:t>URIs</a:t>
            </a:r>
            <a:r>
              <a:rPr lang="fr-FR" sz="2400" dirty="0">
                <a:latin typeface="Trebuchet MS" pitchFamily="34" charset="0"/>
                <a:cs typeface="ＭＳ Ｐゴシック" pitchFamily="34" charset="-128"/>
              </a:rPr>
              <a:t> est à la base du Web</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a:t>
            </a:r>
            <a:r>
              <a:rPr lang="fr-FR" sz="2400">
                <a:latin typeface="Trebuchet MS" pitchFamily="34" charset="0"/>
                <a:cs typeface="ＭＳ Ｐゴシック" pitchFamily="34" charset="-128"/>
              </a:rPr>
              <a:t>L’utilisation d’adresses </a:t>
            </a:r>
            <a:r>
              <a:rPr lang="fr-FR" sz="2400" b="1" dirty="0">
                <a:latin typeface="Trebuchet MS" pitchFamily="34" charset="0"/>
                <a:cs typeface="ＭＳ Ｐゴシック" pitchFamily="34" charset="-128"/>
              </a:rPr>
              <a:t>HTTP</a:t>
            </a:r>
            <a:r>
              <a:rPr lang="fr-FR" sz="2400" dirty="0">
                <a:latin typeface="Trebuchet MS" pitchFamily="34" charset="0"/>
                <a:cs typeface="ＭＳ Ｐゴシック" pitchFamily="34" charset="-128"/>
              </a:rPr>
              <a:t> permet de chercher la ressource</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Les identifiants doivent être </a:t>
            </a:r>
            <a:r>
              <a:rPr lang="fr-FR" sz="2400" b="1" dirty="0">
                <a:latin typeface="Trebuchet MS" pitchFamily="34" charset="0"/>
                <a:cs typeface="ＭＳ Ｐゴシック" pitchFamily="34" charset="-128"/>
              </a:rPr>
              <a:t>pérennes</a:t>
            </a:r>
            <a:r>
              <a:rPr lang="fr-FR" sz="2400" dirty="0">
                <a:latin typeface="Trebuchet MS" pitchFamily="34" charset="0"/>
                <a:cs typeface="ＭＳ Ｐゴシック" pitchFamily="34" charset="-128"/>
              </a:rPr>
              <a:t> et </a:t>
            </a:r>
            <a:r>
              <a:rPr lang="fr-FR" sz="2400" b="1" dirty="0">
                <a:latin typeface="Trebuchet MS" pitchFamily="34" charset="0"/>
                <a:cs typeface="ＭＳ Ｐゴシック" pitchFamily="34" charset="-128"/>
              </a:rPr>
              <a:t>logiques</a:t>
            </a:r>
            <a:r>
              <a:rPr lang="fr-FR" sz="2400" dirty="0">
                <a:latin typeface="Trebuchet MS" pitchFamily="34" charset="0"/>
                <a:cs typeface="ＭＳ Ｐゴシック" pitchFamily="34" charset="-128"/>
              </a:rPr>
              <a:t>, la recherche d’informations en sera grandement facilitée, et les liens entre les données renforcés et stables.</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Prévoir une gestion des </a:t>
            </a:r>
            <a:r>
              <a:rPr lang="fr-FR" sz="2400" b="1" dirty="0">
                <a:latin typeface="Trebuchet MS" pitchFamily="34" charset="0"/>
                <a:cs typeface="ＭＳ Ｐゴシック" pitchFamily="34" charset="-128"/>
              </a:rPr>
              <a:t>versions</a:t>
            </a:r>
            <a:r>
              <a:rPr lang="fr-FR" sz="2400" dirty="0">
                <a:latin typeface="Trebuchet MS" pitchFamily="34" charset="0"/>
                <a:cs typeface="ＭＳ Ｐゴシック" pitchFamily="34" charset="-128"/>
              </a:rPr>
              <a:t> de chaque document!</a:t>
            </a:r>
          </a:p>
        </p:txBody>
      </p:sp>
      <p:sp>
        <p:nvSpPr>
          <p:cNvPr id="5" name="ZoneTexte 4">
            <a:extLst>
              <a:ext uri="{FF2B5EF4-FFF2-40B4-BE49-F238E27FC236}">
                <a16:creationId xmlns:a16="http://schemas.microsoft.com/office/drawing/2014/main" id="{0B482FA6-8CAD-4796-A9F5-5F3C25822613}"/>
              </a:ext>
            </a:extLst>
          </p:cNvPr>
          <p:cNvSpPr txBox="1"/>
          <p:nvPr/>
        </p:nvSpPr>
        <p:spPr>
          <a:xfrm>
            <a:off x="1010093" y="1347420"/>
            <a:ext cx="7123814" cy="738664"/>
          </a:xfrm>
          <a:prstGeom prst="rect">
            <a:avLst/>
          </a:prstGeom>
          <a:noFill/>
        </p:spPr>
        <p:txBody>
          <a:bodyPr wrap="square" rtlCol="0">
            <a:spAutoFit/>
          </a:bodyPr>
          <a:lstStyle/>
          <a:p>
            <a:r>
              <a:rPr lang="fr-FR" sz="2400" dirty="0"/>
              <a:t>http://{base}/{type}[/{domain}][/{sector}][/{resource}]</a:t>
            </a:r>
          </a:p>
          <a:p>
            <a:endParaRPr lang="fr-FR" dirty="0"/>
          </a:p>
        </p:txBody>
      </p:sp>
    </p:spTree>
    <p:extLst>
      <p:ext uri="{BB962C8B-B14F-4D97-AF65-F5344CB8AC3E}">
        <p14:creationId xmlns:p14="http://schemas.microsoft.com/office/powerpoint/2010/main" val="362590793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82613D-47A5-4534-9FCF-1CCEBCA16940}"/>
              </a:ext>
            </a:extLst>
          </p:cNvPr>
          <p:cNvSpPr>
            <a:spLocks noGrp="1"/>
          </p:cNvSpPr>
          <p:nvPr>
            <p:ph type="title"/>
          </p:nvPr>
        </p:nvSpPr>
        <p:spPr/>
        <p:txBody>
          <a:bodyPr/>
          <a:lstStyle/>
          <a:p>
            <a:r>
              <a:rPr lang="fr-FR" dirty="0"/>
              <a:t>Publier –</a:t>
            </a:r>
            <a:br>
              <a:rPr lang="fr-FR" dirty="0"/>
            </a:br>
            <a:r>
              <a:rPr lang="fr-FR" dirty="0"/>
              <a:t>Portails de données</a:t>
            </a:r>
          </a:p>
        </p:txBody>
      </p:sp>
      <p:sp>
        <p:nvSpPr>
          <p:cNvPr id="5" name="Espace réservé du contenu 1">
            <a:extLst>
              <a:ext uri="{FF2B5EF4-FFF2-40B4-BE49-F238E27FC236}">
                <a16:creationId xmlns:a16="http://schemas.microsoft.com/office/drawing/2014/main" id="{477D66F2-96CA-4855-8069-E0B2A7A6C2B7}"/>
              </a:ext>
            </a:extLst>
          </p:cNvPr>
          <p:cNvSpPr>
            <a:spLocks/>
          </p:cNvSpPr>
          <p:nvPr/>
        </p:nvSpPr>
        <p:spPr bwMode="auto">
          <a:xfrm>
            <a:off x="258417" y="1551709"/>
            <a:ext cx="8647044" cy="493940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CKAN</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DKAN</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a:t>
            </a:r>
            <a:r>
              <a:rPr lang="fr-FR" sz="2400" dirty="0" err="1">
                <a:latin typeface="Trebuchet MS" pitchFamily="34" charset="0"/>
                <a:cs typeface="ＭＳ Ｐゴシック" pitchFamily="34" charset="-128"/>
              </a:rPr>
              <a:t>OpenDataSoft</a:t>
            </a:r>
            <a:endParaRPr lang="fr-FR" sz="2400" dirty="0">
              <a:latin typeface="Trebuchet MS" pitchFamily="34" charset="0"/>
              <a:cs typeface="ＭＳ Ｐゴシック" pitchFamily="34" charset="-128"/>
            </a:endParaRP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a:t>
            </a:r>
            <a:r>
              <a:rPr lang="fr-FR" sz="2400" dirty="0" err="1">
                <a:latin typeface="Trebuchet MS" pitchFamily="34" charset="0"/>
                <a:cs typeface="ＭＳ Ｐゴシック" pitchFamily="34" charset="-128"/>
              </a:rPr>
              <a:t>Semantic</a:t>
            </a:r>
            <a:r>
              <a:rPr lang="fr-FR" sz="2400" dirty="0">
                <a:latin typeface="Trebuchet MS" pitchFamily="34" charset="0"/>
                <a:cs typeface="ＭＳ Ｐゴシック" pitchFamily="34" charset="-128"/>
              </a:rPr>
              <a:t> MediaWiki</a:t>
            </a: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a:t>
            </a:r>
            <a:r>
              <a:rPr lang="fr-FR" sz="2400" dirty="0" err="1">
                <a:latin typeface="Trebuchet MS" pitchFamily="34" charset="0"/>
                <a:cs typeface="ＭＳ Ｐゴシック" pitchFamily="34" charset="-128"/>
              </a:rPr>
              <a:t>Socrata</a:t>
            </a:r>
            <a:endParaRPr lang="fr-FR" sz="2400" dirty="0">
              <a:latin typeface="Trebuchet MS" pitchFamily="34" charset="0"/>
              <a:cs typeface="ＭＳ Ｐゴシック" pitchFamily="34" charset="-128"/>
            </a:endParaRP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a:t>
            </a:r>
            <a:r>
              <a:rPr lang="fr-FR" sz="2400" dirty="0" err="1">
                <a:latin typeface="Trebuchet MS" pitchFamily="34" charset="0"/>
                <a:cs typeface="ＭＳ Ｐゴシック" pitchFamily="34" charset="-128"/>
              </a:rPr>
              <a:t>Swirrl</a:t>
            </a:r>
            <a:endParaRPr lang="fr-FR" sz="2400" dirty="0">
              <a:latin typeface="Trebuchet MS" pitchFamily="34" charset="0"/>
              <a:cs typeface="ＭＳ Ｐゴシック" pitchFamily="34" charset="-128"/>
            </a:endParaRPr>
          </a:p>
          <a:p>
            <a:pPr eaLnBrk="0" hangingPunct="0">
              <a:spcBef>
                <a:spcPct val="20000"/>
              </a:spcBef>
              <a:buClr>
                <a:schemeClr val="accent1"/>
              </a:buClr>
              <a:buFont typeface="Courier New" pitchFamily="49" charset="0"/>
              <a:buChar char="o"/>
              <a:defRPr/>
            </a:pPr>
            <a:r>
              <a:rPr lang="fr-FR" sz="2400" dirty="0">
                <a:latin typeface="Trebuchet MS" pitchFamily="34" charset="0"/>
                <a:cs typeface="ＭＳ Ｐゴシック" pitchFamily="34" charset="-128"/>
              </a:rPr>
              <a:t> …</a:t>
            </a:r>
          </a:p>
        </p:txBody>
      </p:sp>
    </p:spTree>
    <p:extLst>
      <p:ext uri="{BB962C8B-B14F-4D97-AF65-F5344CB8AC3E}">
        <p14:creationId xmlns:p14="http://schemas.microsoft.com/office/powerpoint/2010/main" val="7543287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730D4E-BA1E-4757-AEDD-94B324B7C906}"/>
              </a:ext>
            </a:extLst>
          </p:cNvPr>
          <p:cNvSpPr>
            <a:spLocks noGrp="1"/>
          </p:cNvSpPr>
          <p:nvPr>
            <p:ph type="title"/>
          </p:nvPr>
        </p:nvSpPr>
        <p:spPr>
          <a:xfrm>
            <a:off x="448128" y="0"/>
            <a:ext cx="4777015" cy="812800"/>
          </a:xfrm>
        </p:spPr>
        <p:txBody>
          <a:bodyPr/>
          <a:lstStyle/>
          <a:p>
            <a:r>
              <a:rPr lang="fr-FR" dirty="0"/>
              <a:t>Partager</a:t>
            </a:r>
          </a:p>
        </p:txBody>
      </p:sp>
      <p:sp>
        <p:nvSpPr>
          <p:cNvPr id="3" name="Espace réservé du contenu 1">
            <a:extLst>
              <a:ext uri="{FF2B5EF4-FFF2-40B4-BE49-F238E27FC236}">
                <a16:creationId xmlns:a16="http://schemas.microsoft.com/office/drawing/2014/main" id="{E63B23D1-672D-4054-BB04-F41D521576EE}"/>
              </a:ext>
            </a:extLst>
          </p:cNvPr>
          <p:cNvSpPr>
            <a:spLocks/>
          </p:cNvSpPr>
          <p:nvPr/>
        </p:nvSpPr>
        <p:spPr bwMode="auto">
          <a:xfrm>
            <a:off x="258417" y="1551709"/>
            <a:ext cx="8647044" cy="46366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20000"/>
              </a:spcBef>
              <a:buClr>
                <a:schemeClr val="accent1"/>
              </a:buClr>
              <a:defRPr/>
            </a:pPr>
            <a:r>
              <a:rPr lang="fr-FR" sz="2400" b="1" dirty="0">
                <a:latin typeface="Trebuchet MS" pitchFamily="34" charset="0"/>
                <a:cs typeface="ＭＳ Ｐゴシック" pitchFamily="34" charset="-128"/>
              </a:rPr>
              <a:t>Question:</a:t>
            </a:r>
          </a:p>
          <a:p>
            <a:pPr eaLnBrk="0" hangingPunct="0">
              <a:spcBef>
                <a:spcPct val="20000"/>
              </a:spcBef>
              <a:buClr>
                <a:schemeClr val="accent1"/>
              </a:buClr>
              <a:defRPr/>
            </a:pPr>
            <a:r>
              <a:rPr lang="fr-FR" sz="2400" dirty="0">
                <a:latin typeface="Trebuchet MS" pitchFamily="34" charset="0"/>
                <a:cs typeface="ＭＳ Ｐゴシック" pitchFamily="34" charset="-128"/>
              </a:rPr>
              <a:t>Comment promouvoir l’ouverture des données et la pérennité du système?</a:t>
            </a:r>
          </a:p>
        </p:txBody>
      </p:sp>
    </p:spTree>
    <p:extLst>
      <p:ext uri="{BB962C8B-B14F-4D97-AF65-F5344CB8AC3E}">
        <p14:creationId xmlns:p14="http://schemas.microsoft.com/office/powerpoint/2010/main" val="1286022209"/>
      </p:ext>
    </p:extLst>
  </p:cSld>
  <p:clrMapOvr>
    <a:masterClrMapping/>
  </p:clrMapOvr>
</p:sld>
</file>

<file path=ppt/theme/theme1.xml><?xml version="1.0" encoding="utf-8"?>
<a:theme xmlns:a="http://schemas.openxmlformats.org/drawingml/2006/main" name="Thème Office">
  <a:themeElements>
    <a:clrScheme name="web foundation 1">
      <a:dk1>
        <a:srgbClr val="535555"/>
      </a:dk1>
      <a:lt1>
        <a:srgbClr val="FFFFFF"/>
      </a:lt1>
      <a:dk2>
        <a:srgbClr val="747678"/>
      </a:dk2>
      <a:lt2>
        <a:srgbClr val="E5E6E5"/>
      </a:lt2>
      <a:accent1>
        <a:srgbClr val="A4C400"/>
      </a:accent1>
      <a:accent2>
        <a:srgbClr val="C50A1D"/>
      </a:accent2>
      <a:accent3>
        <a:srgbClr val="B5418B"/>
      </a:accent3>
      <a:accent4>
        <a:srgbClr val="38B5B8"/>
      </a:accent4>
      <a:accent5>
        <a:srgbClr val="F29400"/>
      </a:accent5>
      <a:accent6>
        <a:srgbClr val="E1DC00"/>
      </a:accent6>
      <a:hlink>
        <a:srgbClr val="363636"/>
      </a:hlink>
      <a:folHlink>
        <a:srgbClr val="B8A796"/>
      </a:folHlink>
    </a:clrScheme>
    <a:fontScheme name="Révolution">
      <a:majorFont>
        <a:latin typeface="Trebuchet MS"/>
        <a:ea typeface=""/>
        <a:cs typeface=""/>
        <a:font script="Jpan" typeface="ＭＳ ゴシック"/>
      </a:majorFont>
      <a:minorFont>
        <a:latin typeface="Trebuchet MS"/>
        <a:ea typeface=""/>
        <a:cs typeface=""/>
        <a:font script="Jpan" typeface="ＭＳ ゴシック"/>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25400" cap="flat" cmpd="sng" algn="ctr">
          <a:solidFill>
            <a:schemeClr val="tx1"/>
          </a:solidFill>
          <a:prstDash val="solid"/>
          <a:round/>
          <a:headEnd type="none" w="med" len="med"/>
          <a:tailEnd type="none" w="med" len="med"/>
        </a:ln>
        <a:effectLst>
          <a:reflection blurRad="6350" stA="52000" endA="300" endPos="35000" dir="5400000" sy="-100000" algn="bl" rotWithShape="0"/>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3260</TotalTime>
  <Words>4320</Words>
  <Application>Microsoft Office PowerPoint</Application>
  <PresentationFormat>Affichage à l'écran (4:3)</PresentationFormat>
  <Paragraphs>817</Paragraphs>
  <Slides>130</Slides>
  <Notes>5</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130</vt:i4>
      </vt:variant>
    </vt:vector>
  </HeadingPairs>
  <TitlesOfParts>
    <vt:vector size="137" baseType="lpstr">
      <vt:lpstr>Calibri (Titres)</vt:lpstr>
      <vt:lpstr>ＭＳ Ｐゴシック</vt:lpstr>
      <vt:lpstr>Arial</vt:lpstr>
      <vt:lpstr>Calibri</vt:lpstr>
      <vt:lpstr>Courier New</vt:lpstr>
      <vt:lpstr>Trebuchet MS</vt:lpstr>
      <vt:lpstr>Thème Office</vt:lpstr>
      <vt:lpstr>Introduction à l’Open Data</vt:lpstr>
      <vt:lpstr>Contenu</vt:lpstr>
      <vt:lpstr>Agenda</vt:lpstr>
      <vt:lpstr>Questionnaire d’introduction</vt:lpstr>
      <vt:lpstr>Session 1 A la découverte des données ouvertes</vt:lpstr>
      <vt:lpstr>Session 1: A la découverte des données ouvertes</vt:lpstr>
      <vt:lpstr>Données</vt:lpstr>
      <vt:lpstr>Données </vt:lpstr>
      <vt:lpstr>Données</vt:lpstr>
      <vt:lpstr>Données</vt:lpstr>
      <vt:lpstr>Données</vt:lpstr>
      <vt:lpstr>Données</vt:lpstr>
      <vt:lpstr>Données</vt:lpstr>
      <vt:lpstr>Données ouvertes</vt:lpstr>
      <vt:lpstr>Données ouvertes</vt:lpstr>
      <vt:lpstr>Données ouvertes</vt:lpstr>
      <vt:lpstr>Données ouvertes</vt:lpstr>
      <vt:lpstr>Des données ouvertes, pour quoi faire?</vt:lpstr>
      <vt:lpstr>Epidémie de choléra Londres – 1854</vt:lpstr>
      <vt:lpstr>Epidémie de choléra Londres – 1854</vt:lpstr>
      <vt:lpstr>Portails Open Data</vt:lpstr>
      <vt:lpstr>Concept</vt:lpstr>
      <vt:lpstr>Objectif</vt:lpstr>
      <vt:lpstr>Données gouvernementales</vt:lpstr>
      <vt:lpstr>8+2 Principes</vt:lpstr>
      <vt:lpstr>8+2 Principes</vt:lpstr>
      <vt:lpstr>8+2 Principes</vt:lpstr>
      <vt:lpstr>Intérêts</vt:lpstr>
      <vt:lpstr>Intérêts</vt:lpstr>
      <vt:lpstr>Intérêts</vt:lpstr>
      <vt:lpstr>Obstacles</vt:lpstr>
      <vt:lpstr>Obstacles</vt:lpstr>
      <vt:lpstr>Obstacles</vt:lpstr>
      <vt:lpstr>C’est mon bébé!</vt:lpstr>
      <vt:lpstr>Mythes et malentendus</vt:lpstr>
      <vt:lpstr>Mythes et malentendus</vt:lpstr>
      <vt:lpstr>Intérêts &gt; Craintes</vt:lpstr>
      <vt:lpstr>Intérêts &gt; Craintes</vt:lpstr>
      <vt:lpstr>Intérêts &gt; Craintes</vt:lpstr>
      <vt:lpstr>Intérêts &gt; Craintes</vt:lpstr>
      <vt:lpstr>Intérêts &gt; Craintes</vt:lpstr>
      <vt:lpstr>Intérêts &gt; Craintes</vt:lpstr>
      <vt:lpstr>Intérêts &gt; Craintes</vt:lpstr>
      <vt:lpstr>Intérêts &gt; Craintes</vt:lpstr>
      <vt:lpstr>Intérêts &gt; Craintes</vt:lpstr>
      <vt:lpstr>Intérêts &gt; Craintes</vt:lpstr>
      <vt:lpstr>Intérêts &gt; Craintes</vt:lpstr>
      <vt:lpstr>Exemples d’initiatives Open Data</vt:lpstr>
      <vt:lpstr>Exemples d’initiatives Open Data</vt:lpstr>
      <vt:lpstr>Session 1: A la découverte des données ouvertes</vt:lpstr>
      <vt:lpstr>Session 2 Données et métadonnées</vt:lpstr>
      <vt:lpstr>Session 2: Données et métadonnées</vt:lpstr>
      <vt:lpstr>Contexte de publication</vt:lpstr>
      <vt:lpstr>Contexte de publication</vt:lpstr>
      <vt:lpstr>Contexte de publication</vt:lpstr>
      <vt:lpstr>Contexte de publication</vt:lpstr>
      <vt:lpstr>Contexte de publication</vt:lpstr>
      <vt:lpstr>Type de données</vt:lpstr>
      <vt:lpstr>Type de données</vt:lpstr>
      <vt:lpstr>Licence</vt:lpstr>
      <vt:lpstr>Licence</vt:lpstr>
      <vt:lpstr>Licence</vt:lpstr>
      <vt:lpstr>Licence</vt:lpstr>
      <vt:lpstr>Licence</vt:lpstr>
      <vt:lpstr>Contexte de publication</vt:lpstr>
      <vt:lpstr>Contexte de publication</vt:lpstr>
      <vt:lpstr>Contexte de publication</vt:lpstr>
      <vt:lpstr>Standards de métadonnées</vt:lpstr>
      <vt:lpstr>Exemples de jeux de données avec métadonnées</vt:lpstr>
      <vt:lpstr>Exemples de jeux de données avec métadonnées</vt:lpstr>
      <vt:lpstr>Exemples de jeux de données avec métadonnées</vt:lpstr>
      <vt:lpstr>Session 2: Données et métadonnées</vt:lpstr>
      <vt:lpstr>Exercice 1: Inventaire</vt:lpstr>
      <vt:lpstr>Session 3 Les étapes de la publication</vt:lpstr>
      <vt:lpstr>Session 3: Les étapes de la publication</vt:lpstr>
      <vt:lpstr>Les étapes de la publication</vt:lpstr>
      <vt:lpstr>Organiser</vt:lpstr>
      <vt:lpstr>Organiser – Inventaire</vt:lpstr>
      <vt:lpstr>Organiser – Inventaire</vt:lpstr>
      <vt:lpstr>Organiser – Analyser</vt:lpstr>
      <vt:lpstr>Standardiser</vt:lpstr>
      <vt:lpstr>Standardiser – Cadre juridique</vt:lpstr>
      <vt:lpstr>Standardiser – Cadre juridique</vt:lpstr>
      <vt:lpstr>Standardiser – Schéma organisationnel</vt:lpstr>
      <vt:lpstr>Standardiser – Standards</vt:lpstr>
      <vt:lpstr>Publier</vt:lpstr>
      <vt:lpstr>Publier – 5 ★ Open Data</vt:lpstr>
      <vt:lpstr>Publier – 5 ★ Open Data</vt:lpstr>
      <vt:lpstr>Publier – 5 ★ Open Data</vt:lpstr>
      <vt:lpstr>Publier – 5 ★ Open Data</vt:lpstr>
      <vt:lpstr>Publier – 5 ★ Open Data</vt:lpstr>
      <vt:lpstr>Publier – 5 ★ Open Data</vt:lpstr>
      <vt:lpstr>Publier – 5 ★ Open Data</vt:lpstr>
      <vt:lpstr>Publier – 5 ★ Open Data</vt:lpstr>
      <vt:lpstr>Publier – 5 ★ Open Data</vt:lpstr>
      <vt:lpstr>Publier – 5 ★ Open Data</vt:lpstr>
      <vt:lpstr>Publier – URIs</vt:lpstr>
      <vt:lpstr>Publier – Portails de données</vt:lpstr>
      <vt:lpstr>Partager</vt:lpstr>
      <vt:lpstr>Partager – En interne</vt:lpstr>
      <vt:lpstr>Partager – En interne</vt:lpstr>
      <vt:lpstr>Partager – En externe</vt:lpstr>
      <vt:lpstr>Partager – En externe</vt:lpstr>
      <vt:lpstr>Partager – En externe</vt:lpstr>
      <vt:lpstr>Superviser – Gestion du catalogue</vt:lpstr>
      <vt:lpstr>Superviser – Révision de la stratégie</vt:lpstr>
      <vt:lpstr>Session 3: Les étapes de la publication</vt:lpstr>
      <vt:lpstr>Session 4 Exploiter des données ouvertes</vt:lpstr>
      <vt:lpstr>Session 4: Exploiter des données ouvertes</vt:lpstr>
      <vt:lpstr>Exemple: Application pour cyclistes</vt:lpstr>
      <vt:lpstr>Exemple: Journalisme de données</vt:lpstr>
      <vt:lpstr>Exemple: Journalisme de données</vt:lpstr>
      <vt:lpstr>Exemple: Couverture radio au Sénégal</vt:lpstr>
      <vt:lpstr>Exemple: Couverture radio au Sénégal</vt:lpstr>
      <vt:lpstr>Exemple: Couverture radio au Sénégal</vt:lpstr>
      <vt:lpstr>Point clé: Nouvelle façon de résoudre des problèmes</vt:lpstr>
      <vt:lpstr>Exercice 2: Mash-up</vt:lpstr>
      <vt:lpstr>Conclusion Retour sur le questionnaire &amp; remarques finales</vt:lpstr>
      <vt:lpstr>Retour sur le questionnaire</vt:lpstr>
      <vt:lpstr>Retour sur le questionnaire</vt:lpstr>
      <vt:lpstr>Retour sur le questionnaire</vt:lpstr>
      <vt:lpstr>Retour sur le questionnaire</vt:lpstr>
      <vt:lpstr>Retour sur le questionnaire</vt:lpstr>
      <vt:lpstr>Retour sur le questionnaire</vt:lpstr>
      <vt:lpstr>Retour sur le questionnaire</vt:lpstr>
      <vt:lpstr>Retour sur le questionnaire</vt:lpstr>
      <vt:lpstr>Retour sur le questionnaire</vt:lpstr>
      <vt:lpstr>Retour sur le questionnaire</vt:lpstr>
      <vt:lpstr>Retour sur le questionnaire</vt:lpstr>
      <vt:lpstr>Remarques finales</vt:lpstr>
    </vt:vector>
  </TitlesOfParts>
  <Company>WITHYOU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Fabrice de Comarmond</dc:creator>
  <cp:lastModifiedBy>François Daoust</cp:lastModifiedBy>
  <cp:revision>996</cp:revision>
  <cp:lastPrinted>2016-06-03T13:40:18Z</cp:lastPrinted>
  <dcterms:created xsi:type="dcterms:W3CDTF">2009-10-15T09:24:18Z</dcterms:created>
  <dcterms:modified xsi:type="dcterms:W3CDTF">2017-11-28T18:37:26Z</dcterms:modified>
</cp:coreProperties>
</file>